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3.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8" r:id="rId5"/>
    <p:sldMasterId id="2147483716" r:id="rId6"/>
    <p:sldMasterId id="2147483763" r:id="rId7"/>
  </p:sldMasterIdLst>
  <p:notesMasterIdLst>
    <p:notesMasterId r:id="rId82"/>
  </p:notesMasterIdLst>
  <p:sldIdLst>
    <p:sldId id="335" r:id="rId8"/>
    <p:sldId id="336" r:id="rId9"/>
    <p:sldId id="472" r:id="rId10"/>
    <p:sldId id="258" r:id="rId11"/>
    <p:sldId id="257" r:id="rId12"/>
    <p:sldId id="259" r:id="rId13"/>
    <p:sldId id="260" r:id="rId14"/>
    <p:sldId id="499" r:id="rId15"/>
    <p:sldId id="564" r:id="rId16"/>
    <p:sldId id="422" r:id="rId17"/>
    <p:sldId id="506" r:id="rId18"/>
    <p:sldId id="511" r:id="rId19"/>
    <p:sldId id="558" r:id="rId20"/>
    <p:sldId id="480" r:id="rId21"/>
    <p:sldId id="452" r:id="rId22"/>
    <p:sldId id="560" r:id="rId23"/>
    <p:sldId id="374" r:id="rId24"/>
    <p:sldId id="561" r:id="rId25"/>
    <p:sldId id="562" r:id="rId26"/>
    <p:sldId id="262" r:id="rId27"/>
    <p:sldId id="453" r:id="rId28"/>
    <p:sldId id="460" r:id="rId29"/>
    <p:sldId id="486" r:id="rId30"/>
    <p:sldId id="482" r:id="rId31"/>
    <p:sldId id="474" r:id="rId32"/>
    <p:sldId id="475" r:id="rId33"/>
    <p:sldId id="476" r:id="rId34"/>
    <p:sldId id="376" r:id="rId35"/>
    <p:sldId id="356" r:id="rId36"/>
    <p:sldId id="494" r:id="rId37"/>
    <p:sldId id="431" r:id="rId38"/>
    <p:sldId id="484" r:id="rId39"/>
    <p:sldId id="496" r:id="rId40"/>
    <p:sldId id="497" r:id="rId41"/>
    <p:sldId id="498" r:id="rId42"/>
    <p:sldId id="345" r:id="rId43"/>
    <p:sldId id="495" r:id="rId44"/>
    <p:sldId id="555" r:id="rId45"/>
    <p:sldId id="437" r:id="rId46"/>
    <p:sldId id="353" r:id="rId47"/>
    <p:sldId id="369" r:id="rId48"/>
    <p:sldId id="350" r:id="rId49"/>
    <p:sldId id="349" r:id="rId50"/>
    <p:sldId id="388" r:id="rId51"/>
    <p:sldId id="361" r:id="rId52"/>
    <p:sldId id="509" r:id="rId53"/>
    <p:sldId id="510" r:id="rId54"/>
    <p:sldId id="392" r:id="rId55"/>
    <p:sldId id="433" r:id="rId56"/>
    <p:sldId id="540" r:id="rId57"/>
    <p:sldId id="470" r:id="rId58"/>
    <p:sldId id="471" r:id="rId59"/>
    <p:sldId id="479" r:id="rId60"/>
    <p:sldId id="481" r:id="rId61"/>
    <p:sldId id="485" r:id="rId62"/>
    <p:sldId id="390" r:id="rId63"/>
    <p:sldId id="500" r:id="rId64"/>
    <p:sldId id="382" r:id="rId65"/>
    <p:sldId id="358" r:id="rId66"/>
    <p:sldId id="385" r:id="rId67"/>
    <p:sldId id="371" r:id="rId68"/>
    <p:sldId id="501" r:id="rId69"/>
    <p:sldId id="502" r:id="rId70"/>
    <p:sldId id="373" r:id="rId71"/>
    <p:sldId id="360" r:id="rId72"/>
    <p:sldId id="503" r:id="rId73"/>
    <p:sldId id="343" r:id="rId74"/>
    <p:sldId id="340" r:id="rId75"/>
    <p:sldId id="505" r:id="rId76"/>
    <p:sldId id="341" r:id="rId77"/>
    <p:sldId id="513" r:id="rId78"/>
    <p:sldId id="512" r:id="rId79"/>
    <p:sldId id="514" r:id="rId80"/>
    <p:sldId id="515" r:id="rId8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guide id="3" pos="5488" userDrawn="1">
          <p15:clr>
            <a:srgbClr val="A4A3A4"/>
          </p15:clr>
        </p15:guide>
        <p15:guide id="4" pos="27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6E9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E69EF1-C25B-4888-922B-E4A14F985313}" v="1" dt="2024-10-10T14:18:54.3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09" autoAdjust="0"/>
    <p:restoredTop sz="81221" autoAdjust="0"/>
  </p:normalViewPr>
  <p:slideViewPr>
    <p:cSldViewPr snapToGrid="0" showGuides="1">
      <p:cViewPr varScale="1">
        <p:scale>
          <a:sx n="77" d="100"/>
          <a:sy n="77" d="100"/>
        </p:scale>
        <p:origin x="748" y="68"/>
      </p:cViewPr>
      <p:guideLst>
        <p:guide orient="horz" pos="1620"/>
        <p:guide pos="2880"/>
        <p:guide pos="5488"/>
        <p:guide pos="27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viewProps" Target="viewProps.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2.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presProps" Target="presProps.xml"/><Relationship Id="rId88"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4.xml"/><Relationship Id="rId71" Type="http://schemas.openxmlformats.org/officeDocument/2006/relationships/slide" Target="slides/slide64.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microsoft.com/office/2016/11/relationships/changesInfo" Target="changesInfos/changesInfo1.xml"/><Relationship Id="rId61" Type="http://schemas.openxmlformats.org/officeDocument/2006/relationships/slide" Target="slides/slide54.xml"/><Relationship Id="rId8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es Brinkman" userId="61c50189-8f32-4bc7-afbb-daeffa785f44" providerId="ADAL" clId="{44E69EF1-C25B-4888-922B-E4A14F985313}"/>
    <pc:docChg chg="custSel delSld modSld">
      <pc:chgData name="Kees Brinkman" userId="61c50189-8f32-4bc7-afbb-daeffa785f44" providerId="ADAL" clId="{44E69EF1-C25B-4888-922B-E4A14F985313}" dt="2024-10-15T10:17:36.674" v="72" actId="47"/>
      <pc:docMkLst>
        <pc:docMk/>
      </pc:docMkLst>
      <pc:sldChg chg="del">
        <pc:chgData name="Kees Brinkman" userId="61c50189-8f32-4bc7-afbb-daeffa785f44" providerId="ADAL" clId="{44E69EF1-C25B-4888-922B-E4A14F985313}" dt="2024-10-10T14:22:55.461" v="2" actId="47"/>
        <pc:sldMkLst>
          <pc:docMk/>
          <pc:sldMk cId="1250806059" sldId="421"/>
        </pc:sldMkLst>
      </pc:sldChg>
      <pc:sldChg chg="del">
        <pc:chgData name="Kees Brinkman" userId="61c50189-8f32-4bc7-afbb-daeffa785f44" providerId="ADAL" clId="{44E69EF1-C25B-4888-922B-E4A14F985313}" dt="2024-10-15T10:17:36.674" v="72" actId="47"/>
        <pc:sldMkLst>
          <pc:docMk/>
          <pc:sldMk cId="826564613" sldId="542"/>
        </pc:sldMkLst>
      </pc:sldChg>
      <pc:sldChg chg="del">
        <pc:chgData name="Kees Brinkman" userId="61c50189-8f32-4bc7-afbb-daeffa785f44" providerId="ADAL" clId="{44E69EF1-C25B-4888-922B-E4A14F985313}" dt="2024-10-10T14:17:59.231" v="0" actId="47"/>
        <pc:sldMkLst>
          <pc:docMk/>
          <pc:sldMk cId="4216116200" sldId="550"/>
        </pc:sldMkLst>
      </pc:sldChg>
      <pc:sldChg chg="del">
        <pc:chgData name="Kees Brinkman" userId="61c50189-8f32-4bc7-afbb-daeffa785f44" providerId="ADAL" clId="{44E69EF1-C25B-4888-922B-E4A14F985313}" dt="2024-10-10T14:19:48.394" v="1" actId="2696"/>
        <pc:sldMkLst>
          <pc:docMk/>
          <pc:sldMk cId="4087126943" sldId="563"/>
        </pc:sldMkLst>
      </pc:sldChg>
      <pc:sldChg chg="addSp delSp modSp mod delAnim modNotesTx">
        <pc:chgData name="Kees Brinkman" userId="61c50189-8f32-4bc7-afbb-daeffa785f44" providerId="ADAL" clId="{44E69EF1-C25B-4888-922B-E4A14F985313}" dt="2024-10-15T10:17:12.413" v="71" actId="20577"/>
        <pc:sldMkLst>
          <pc:docMk/>
          <pc:sldMk cId="3527475173" sldId="564"/>
        </pc:sldMkLst>
        <pc:spChg chg="add mod">
          <ac:chgData name="Kees Brinkman" userId="61c50189-8f32-4bc7-afbb-daeffa785f44" providerId="ADAL" clId="{44E69EF1-C25B-4888-922B-E4A14F985313}" dt="2024-10-15T10:16:30.237" v="3" actId="478"/>
          <ac:spMkLst>
            <pc:docMk/>
            <pc:sldMk cId="3527475173" sldId="564"/>
            <ac:spMk id="3" creationId="{B41606D8-7146-BC43-4363-BAB0DC17402F}"/>
          </ac:spMkLst>
        </pc:spChg>
        <pc:picChg chg="del">
          <ac:chgData name="Kees Brinkman" userId="61c50189-8f32-4bc7-afbb-daeffa785f44" providerId="ADAL" clId="{44E69EF1-C25B-4888-922B-E4A14F985313}" dt="2024-10-15T10:16:30.237" v="3" actId="478"/>
          <ac:picMkLst>
            <pc:docMk/>
            <pc:sldMk cId="3527475173" sldId="564"/>
            <ac:picMk id="6" creationId="{D16D29F2-A280-214E-73F8-4A3D23699F2B}"/>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hPercent val="10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932799620783188"/>
          <c:y val="0"/>
          <c:w val="0.6364322018276144"/>
          <c:h val="0.85896824993650001"/>
        </c:manualLayout>
      </c:layout>
      <c:pie3DChart>
        <c:varyColors val="1"/>
        <c:ser>
          <c:idx val="0"/>
          <c:order val="0"/>
          <c:tx>
            <c:strRef>
              <c:f>Sheet1!$B$1</c:f>
              <c:strCache>
                <c:ptCount val="1"/>
              </c:strCache>
            </c:strRef>
          </c:tx>
          <c:dPt>
            <c:idx val="0"/>
            <c:bubble3D val="0"/>
            <c:spPr>
              <a:solidFill>
                <a:schemeClr val="tx2">
                  <a:lumMod val="60000"/>
                  <a:lumOff val="40000"/>
                </a:schemeClr>
              </a:solidFill>
              <a:ln>
                <a:noFill/>
              </a:ln>
              <a:effectLst/>
              <a:sp3d/>
            </c:spPr>
            <c:extLst>
              <c:ext xmlns:c16="http://schemas.microsoft.com/office/drawing/2014/chart" uri="{C3380CC4-5D6E-409C-BE32-E72D297353CC}">
                <c16:uniqueId val="{00000000-D203-4B3B-9096-2915BF8477E8}"/>
              </c:ext>
            </c:extLst>
          </c:dPt>
          <c:dPt>
            <c:idx val="1"/>
            <c:bubble3D val="0"/>
            <c:spPr>
              <a:solidFill>
                <a:schemeClr val="accent1"/>
              </a:solidFill>
              <a:ln>
                <a:noFill/>
              </a:ln>
              <a:effectLst/>
              <a:sp3d/>
            </c:spPr>
            <c:extLst>
              <c:ext xmlns:c16="http://schemas.microsoft.com/office/drawing/2014/chart" uri="{C3380CC4-5D6E-409C-BE32-E72D297353CC}">
                <c16:uniqueId val="{00000001-D203-4B3B-9096-2915BF8477E8}"/>
              </c:ext>
            </c:extLst>
          </c:dPt>
          <c:dPt>
            <c:idx val="2"/>
            <c:bubble3D val="0"/>
            <c:spPr>
              <a:solidFill>
                <a:schemeClr val="tx2"/>
              </a:solidFill>
              <a:ln>
                <a:noFill/>
              </a:ln>
              <a:effectLst/>
              <a:sp3d/>
            </c:spPr>
            <c:extLst>
              <c:ext xmlns:c16="http://schemas.microsoft.com/office/drawing/2014/chart" uri="{C3380CC4-5D6E-409C-BE32-E72D297353CC}">
                <c16:uniqueId val="{00000002-D203-4B3B-9096-2915BF8477E8}"/>
              </c:ext>
            </c:extLst>
          </c:dPt>
          <c:dPt>
            <c:idx val="3"/>
            <c:bubble3D val="0"/>
            <c:spPr>
              <a:solidFill>
                <a:schemeClr val="accent2">
                  <a:lumMod val="60000"/>
                  <a:lumOff val="40000"/>
                </a:schemeClr>
              </a:solidFill>
              <a:ln>
                <a:noFill/>
              </a:ln>
              <a:effectLst/>
              <a:sp3d/>
            </c:spPr>
            <c:extLst>
              <c:ext xmlns:c16="http://schemas.microsoft.com/office/drawing/2014/chart" uri="{C3380CC4-5D6E-409C-BE32-E72D297353CC}">
                <c16:uniqueId val="{00000003-D203-4B3B-9096-2915BF8477E8}"/>
              </c:ext>
            </c:extLst>
          </c:dPt>
          <c:dPt>
            <c:idx val="4"/>
            <c:bubble3D val="0"/>
            <c:spPr>
              <a:solidFill>
                <a:srgbClr val="FFC000"/>
              </a:solidFill>
              <a:ln>
                <a:noFill/>
              </a:ln>
              <a:effectLst/>
              <a:sp3d/>
            </c:spPr>
            <c:extLst>
              <c:ext xmlns:c16="http://schemas.microsoft.com/office/drawing/2014/chart" uri="{C3380CC4-5D6E-409C-BE32-E72D297353CC}">
                <c16:uniqueId val="{00000001-2834-498B-B883-1CF6EF487FEF}"/>
              </c:ext>
            </c:extLst>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sp3d/>
            </c:spPr>
            <c:extLst>
              <c:ext xmlns:c16="http://schemas.microsoft.com/office/drawing/2014/chart" uri="{C3380CC4-5D6E-409C-BE32-E72D297353CC}">
                <c16:uniqueId val="{00000000-2834-498B-B883-1CF6EF487FEF}"/>
              </c:ext>
            </c:extLst>
          </c:dPt>
          <c:dLbls>
            <c:delete val="1"/>
          </c:dLbls>
          <c:cat>
            <c:strRef>
              <c:f>Sheet1!$A$2:$A$7</c:f>
              <c:strCache>
                <c:ptCount val="4"/>
                <c:pt idx="0">
                  <c:v>Door reddingstations</c:v>
                </c:pt>
                <c:pt idx="1">
                  <c:v>Door Radio Medische Dienst</c:v>
                </c:pt>
                <c:pt idx="2">
                  <c:v>Door KNRM-Lifeguards</c:v>
                </c:pt>
                <c:pt idx="3">
                  <c:v>Door KAC telefonische hulp</c:v>
                </c:pt>
              </c:strCache>
            </c:strRef>
          </c:cat>
          <c:val>
            <c:numRef>
              <c:f>Sheet1!$B$2:$B$7</c:f>
              <c:numCache>
                <c:formatCode>General</c:formatCode>
                <c:ptCount val="6"/>
                <c:pt idx="0">
                  <c:v>2292</c:v>
                </c:pt>
                <c:pt idx="1">
                  <c:v>971</c:v>
                </c:pt>
                <c:pt idx="2">
                  <c:v>685</c:v>
                </c:pt>
                <c:pt idx="3">
                  <c:v>160</c:v>
                </c:pt>
              </c:numCache>
            </c:numRef>
          </c:val>
          <c:extLst>
            <c:ext xmlns:c16="http://schemas.microsoft.com/office/drawing/2014/chart" uri="{C3380CC4-5D6E-409C-BE32-E72D297353CC}">
              <c16:uniqueId val="{00000004-D203-4B3B-9096-2915BF8477E8}"/>
            </c:ext>
          </c:extLst>
        </c:ser>
        <c:dLbls>
          <c:showLegendKey val="0"/>
          <c:showVal val="0"/>
          <c:showCatName val="1"/>
          <c:showSerName val="0"/>
          <c:showPercent val="0"/>
          <c:showBubbleSize val="0"/>
          <c:showLeaderLines val="1"/>
        </c:dLbls>
      </c:pie3DChart>
      <c:spPr>
        <a:noFill/>
        <a:ln>
          <a:noFill/>
        </a:ln>
        <a:effectLst/>
      </c:spPr>
    </c:plotArea>
    <c:legend>
      <c:legendPos val="b"/>
      <c:layout>
        <c:manualLayout>
          <c:xMode val="edge"/>
          <c:yMode val="edge"/>
          <c:x val="0.13483738445737761"/>
          <c:y val="0.72589433578867157"/>
          <c:w val="0.78885365917889028"/>
          <c:h val="0.23539598679197363"/>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Arial" panose="020B0604020202020204" pitchFamily="34" charset="0"/>
              <a:ea typeface="+mn-ea"/>
              <a:cs typeface="+mn-cs"/>
            </a:defRPr>
          </a:pPr>
          <a:endParaRPr lang="nl-NL"/>
        </a:p>
      </c:txPr>
    </c:legend>
    <c:plotVisOnly val="1"/>
    <c:dispBlanksAs val="zero"/>
    <c:showDLblsOverMax val="0"/>
  </c:chart>
  <c:spPr>
    <a:solidFill>
      <a:srgbClr val="9999FF">
        <a:alpha val="65882"/>
      </a:srgbClr>
    </a:solidFill>
    <a:ln>
      <a:noFill/>
    </a:ln>
    <a:effectLst/>
  </c:spPr>
  <c:txPr>
    <a:bodyPr/>
    <a:lstStyle/>
    <a:p>
      <a:pPr>
        <a:defRPr/>
      </a:pPr>
      <a:endParaRPr lang="nl-N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Narrow" panose="020B0606020202030204" pitchFamily="34" charset="0"/>
              </a:defRPr>
            </a:lvl1pPr>
          </a:lstStyle>
          <a:p>
            <a:endParaRPr lang="nl-NL" dirty="0"/>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Narrow" panose="020B0606020202030204" pitchFamily="34" charset="0"/>
              </a:defRPr>
            </a:lvl1pPr>
          </a:lstStyle>
          <a:p>
            <a:fld id="{BA95CCA6-6E62-4F5F-8A5F-BBE8C38D9807}" type="datetimeFigureOut">
              <a:rPr lang="nl-NL" smtClean="0"/>
              <a:pPr/>
              <a:t>15-10-2024</a:t>
            </a:fld>
            <a:endParaRPr lang="nl-NL" dirty="0"/>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dirty="0"/>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Narrow" panose="020B0606020202030204" pitchFamily="34" charset="0"/>
              </a:defRPr>
            </a:lvl1pPr>
          </a:lstStyle>
          <a:p>
            <a:endParaRPr lang="nl-NL" dirty="0"/>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Narrow" panose="020B0606020202030204" pitchFamily="34" charset="0"/>
              </a:defRPr>
            </a:lvl1pPr>
          </a:lstStyle>
          <a:p>
            <a:fld id="{89DDC49C-FAA2-4A57-A984-0317877510F4}" type="slidenum">
              <a:rPr lang="nl-NL" smtClean="0"/>
              <a:pPr/>
              <a:t>‹nr.›</a:t>
            </a:fld>
            <a:endParaRPr lang="nl-NL" dirty="0"/>
          </a:p>
        </p:txBody>
      </p:sp>
    </p:spTree>
    <p:extLst>
      <p:ext uri="{BB962C8B-B14F-4D97-AF65-F5344CB8AC3E}">
        <p14:creationId xmlns:p14="http://schemas.microsoft.com/office/powerpoint/2010/main" val="1932365392"/>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Arial Narrow" panose="020B0606020202030204" pitchFamily="34" charset="0"/>
        <a:ea typeface="+mn-ea"/>
        <a:cs typeface="+mn-cs"/>
      </a:defRPr>
    </a:lvl1pPr>
    <a:lvl2pPr marL="342900" algn="l" defTabSz="685800" rtl="0" eaLnBrk="1" latinLnBrk="0" hangingPunct="1">
      <a:defRPr sz="900" kern="1200">
        <a:solidFill>
          <a:schemeClr val="tx1"/>
        </a:solidFill>
        <a:latin typeface="Arial Narrow" panose="020B0606020202030204" pitchFamily="34" charset="0"/>
        <a:ea typeface="+mn-ea"/>
        <a:cs typeface="+mn-cs"/>
      </a:defRPr>
    </a:lvl2pPr>
    <a:lvl3pPr marL="685800" algn="l" defTabSz="685800" rtl="0" eaLnBrk="1" latinLnBrk="0" hangingPunct="1">
      <a:defRPr sz="900" kern="1200">
        <a:solidFill>
          <a:schemeClr val="tx1"/>
        </a:solidFill>
        <a:latin typeface="Arial Narrow" panose="020B0606020202030204" pitchFamily="34" charset="0"/>
        <a:ea typeface="+mn-ea"/>
        <a:cs typeface="+mn-cs"/>
      </a:defRPr>
    </a:lvl3pPr>
    <a:lvl4pPr marL="1028700" algn="l" defTabSz="685800" rtl="0" eaLnBrk="1" latinLnBrk="0" hangingPunct="1">
      <a:defRPr sz="900" kern="1200">
        <a:solidFill>
          <a:schemeClr val="tx1"/>
        </a:solidFill>
        <a:latin typeface="Arial Narrow" panose="020B0606020202030204" pitchFamily="34" charset="0"/>
        <a:ea typeface="+mn-ea"/>
        <a:cs typeface="+mn-cs"/>
      </a:defRPr>
    </a:lvl4pPr>
    <a:lvl5pPr marL="1371600" algn="l" defTabSz="685800" rtl="0" eaLnBrk="1" latinLnBrk="0" hangingPunct="1">
      <a:defRPr sz="900" kern="1200">
        <a:solidFill>
          <a:schemeClr val="tx1"/>
        </a:solidFill>
        <a:latin typeface="Arial Narrow" panose="020B0606020202030204" pitchFamily="34" charset="0"/>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9DDC49C-FAA2-4A57-A984-0317877510F4}" type="slidenum">
              <a:rPr lang="nl-NL" smtClean="0"/>
              <a:pPr/>
              <a:t>1</a:t>
            </a:fld>
            <a:endParaRPr lang="nl-NL" dirty="0"/>
          </a:p>
        </p:txBody>
      </p:sp>
    </p:spTree>
    <p:extLst>
      <p:ext uri="{BB962C8B-B14F-4D97-AF65-F5344CB8AC3E}">
        <p14:creationId xmlns:p14="http://schemas.microsoft.com/office/powerpoint/2010/main" val="26708692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De KNRM redde elf zeilers uit een reddingvlot, nadat de zeilboot waar ze op voeren plotseling omsloeg en zonk.</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DDC49C-FAA2-4A57-A984-0317877510F4}" type="slidenum">
              <a:rPr kumimoji="0" lang="nl-NL" sz="1200" b="0" i="0" u="none" strike="noStrike" kern="1200" cap="none" spc="0" normalizeH="0" baseline="0" noProof="0" smtClean="0">
                <a:ln>
                  <a:noFill/>
                </a:ln>
                <a:solidFill>
                  <a:prstClr val="black"/>
                </a:solidFill>
                <a:effectLst/>
                <a:uLnTx/>
                <a:uFillTx/>
                <a:latin typeface="Arial Narrow" panose="020B0606020202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nl-NL"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16678931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Van de </a:t>
            </a:r>
            <a:r>
              <a:rPr lang="nl-NL" dirty="0" err="1"/>
              <a:t>Fremantle</a:t>
            </a:r>
            <a:r>
              <a:rPr lang="nl-NL" dirty="0"/>
              <a:t> Highway, die in brand stond, werden alle mensen gered door reddingboten en helikopters</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DDC49C-FAA2-4A57-A984-0317877510F4}" type="slidenum">
              <a:rPr kumimoji="0" lang="nl-NL" sz="1200" b="0" i="0" u="none" strike="noStrike" kern="1200" cap="none" spc="0" normalizeH="0" baseline="0" noProof="0" smtClean="0">
                <a:ln>
                  <a:noFill/>
                </a:ln>
                <a:solidFill>
                  <a:prstClr val="black"/>
                </a:solidFill>
                <a:effectLst/>
                <a:uLnTx/>
                <a:uFillTx/>
                <a:latin typeface="Arial Narrow" panose="020B0606020202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nl-NL"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21384526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Onze Radio Medische Dienst artsen geven zeevarenden wereldwijd medisch advies bij ziekte of een ongeval. Onze reddingboten kunnen na advies van de arts gewonden of zieken evacueren vanaf zeeschepen.</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DDC49C-FAA2-4A57-A984-0317877510F4}" type="slidenum">
              <a:rPr kumimoji="0" lang="nl-NL" sz="1200" b="0" i="0" u="none" strike="noStrike" kern="1200" cap="none" spc="0" normalizeH="0" baseline="0" noProof="0" smtClean="0">
                <a:ln>
                  <a:noFill/>
                </a:ln>
                <a:solidFill>
                  <a:prstClr val="black"/>
                </a:solidFill>
                <a:effectLst/>
                <a:uLnTx/>
                <a:uFillTx/>
                <a:latin typeface="Arial Narrow" panose="020B0606020202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nl-NL"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39155553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Vaak komt de KNRM in actie voor gestrande watersporters, na een navigatiefout of een misrekening in het getij..</a:t>
            </a:r>
          </a:p>
          <a:p>
            <a:r>
              <a:rPr lang="nl-NL" dirty="0"/>
              <a:t>Dat hoeft geen spoedgeval te zijn.</a:t>
            </a:r>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DDC49C-FAA2-4A57-A984-0317877510F4}" type="slidenum">
              <a:rPr kumimoji="0" lang="nl-NL" sz="1200" b="0" i="0" u="none" strike="noStrike" kern="1200" cap="none" spc="0" normalizeH="0" baseline="0" noProof="0" smtClean="0">
                <a:ln>
                  <a:noFill/>
                </a:ln>
                <a:solidFill>
                  <a:prstClr val="black"/>
                </a:solidFill>
                <a:effectLst/>
                <a:uLnTx/>
                <a:uFillTx/>
                <a:latin typeface="Arial Narrow" panose="020B0606020202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nl-NL"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17733591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Tijdens storm Polly strandde een jacht op de dijk bij Urk.</a:t>
            </a:r>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DDC49C-FAA2-4A57-A984-0317877510F4}" type="slidenum">
              <a:rPr kumimoji="0" lang="nl-NL" sz="1200" b="0" i="0" u="none" strike="noStrike" kern="1200" cap="none" spc="0" normalizeH="0" baseline="0" noProof="0" smtClean="0">
                <a:ln>
                  <a:noFill/>
                </a:ln>
                <a:solidFill>
                  <a:prstClr val="black"/>
                </a:solidFill>
                <a:effectLst/>
                <a:uLnTx/>
                <a:uFillTx/>
                <a:latin typeface="Arial Narrow" panose="020B0606020202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nl-NL"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33026519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Deze motorbootschipper zette zijn kruiser net op tijd buiten de geul aan de grond toen de boot dreigde te zinken..</a:t>
            </a:r>
          </a:p>
          <a:p>
            <a:endParaRPr lang="nl-NL" dirty="0"/>
          </a:p>
          <a:p>
            <a:endParaRPr lang="nl-NL"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DDC49C-FAA2-4A57-A984-0317877510F4}" type="slidenum">
              <a:rPr kumimoji="0" lang="nl-NL" sz="1200" b="0" i="0" u="none" strike="noStrike" kern="1200" cap="none" spc="0" normalizeH="0" baseline="0" noProof="0" smtClean="0">
                <a:ln>
                  <a:noFill/>
                </a:ln>
                <a:solidFill>
                  <a:prstClr val="black"/>
                </a:solidFill>
                <a:effectLst/>
                <a:uLnTx/>
                <a:uFillTx/>
                <a:latin typeface="Arial Narrow" panose="020B0606020202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nl-NL"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30472789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 helpen natuurlijk ook dieren. Deze hond was gaan zwemmen in zee en afgedreven.</a:t>
            </a:r>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DDC49C-FAA2-4A57-A984-0317877510F4}" type="slidenum">
              <a:rPr kumimoji="0" lang="nl-NL" sz="1200" b="0" i="0" u="none" strike="noStrike" kern="1200" cap="none" spc="0" normalizeH="0" baseline="0" noProof="0" smtClean="0">
                <a:ln>
                  <a:noFill/>
                </a:ln>
                <a:solidFill>
                  <a:prstClr val="black"/>
                </a:solidFill>
                <a:effectLst/>
                <a:uLnTx/>
                <a:uFillTx/>
                <a:latin typeface="Arial Narrow" panose="020B0606020202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nl-NL"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38850147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Deze zeiler overleefde 17 uur in het IJsselmeer dankzij zijn reddingsvest.</a:t>
            </a:r>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DDC49C-FAA2-4A57-A984-0317877510F4}" type="slidenum">
              <a:rPr kumimoji="0" lang="nl-NL" sz="1200" b="0" i="0" u="none" strike="noStrike" kern="1200" cap="none" spc="0" normalizeH="0" baseline="0" noProof="0" smtClean="0">
                <a:ln>
                  <a:noFill/>
                </a:ln>
                <a:solidFill>
                  <a:prstClr val="black"/>
                </a:solidFill>
                <a:effectLst/>
                <a:uLnTx/>
                <a:uFillTx/>
                <a:latin typeface="Arial Narrow" panose="020B0606020202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nl-NL"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25917025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Wil je de titel van de presentatie verder verduidelijken, dan kan dit een extra dia zijn.</a:t>
            </a:r>
          </a:p>
          <a:p>
            <a:r>
              <a:rPr lang="nl-NL" dirty="0"/>
              <a:t>Je kunt deze ook gebruiken voor hoofdstuktitels in je presentatie.</a:t>
            </a:r>
          </a:p>
        </p:txBody>
      </p:sp>
      <p:sp>
        <p:nvSpPr>
          <p:cNvPr id="4" name="Tijdelijke aanduiding voor dianummer 3"/>
          <p:cNvSpPr>
            <a:spLocks noGrp="1"/>
          </p:cNvSpPr>
          <p:nvPr>
            <p:ph type="sldNum" sz="quarter" idx="5"/>
          </p:nvPr>
        </p:nvSpPr>
        <p:spPr/>
        <p:txBody>
          <a:bodyPr/>
          <a:lstStyle/>
          <a:p>
            <a:fld id="{89DDC49C-FAA2-4A57-A984-0317877510F4}" type="slidenum">
              <a:rPr lang="nl-NL" smtClean="0"/>
              <a:pPr/>
              <a:t>20</a:t>
            </a:fld>
            <a:endParaRPr lang="nl-NL" dirty="0"/>
          </a:p>
        </p:txBody>
      </p:sp>
    </p:spTree>
    <p:extLst>
      <p:ext uri="{BB962C8B-B14F-4D97-AF65-F5344CB8AC3E}">
        <p14:creationId xmlns:p14="http://schemas.microsoft.com/office/powerpoint/2010/main" val="4783354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KNRM reddingstations liggen aan de Noordzee, Waddenzee, IJsselmeer, Randmeren en Zeeuwse en Zuid-Hollandse Delta.</a:t>
            </a:r>
          </a:p>
          <a:p>
            <a:r>
              <a:rPr lang="nl-NL" dirty="0"/>
              <a:t>De KNRM lifeguards zijn in de zomermaanden op e Friese Waddeneilanden actief.</a:t>
            </a:r>
          </a:p>
          <a:p>
            <a:r>
              <a:rPr lang="nl-NL" dirty="0"/>
              <a:t>De Radio Medische Dienst werkt wereldwijd, via moderne communicatielijnen en e-mail.</a:t>
            </a:r>
          </a:p>
          <a:p>
            <a:r>
              <a:rPr lang="nl-NL" dirty="0"/>
              <a:t>De operators van het KAC werken vanuit huis voor niet-spoedeisende hulpvragen uit het KNRM gebied.</a:t>
            </a:r>
          </a:p>
        </p:txBody>
      </p:sp>
      <p:sp>
        <p:nvSpPr>
          <p:cNvPr id="4" name="Tijdelijke aanduiding voor dianummer 3"/>
          <p:cNvSpPr>
            <a:spLocks noGrp="1"/>
          </p:cNvSpPr>
          <p:nvPr>
            <p:ph type="sldNum" sz="quarter" idx="5"/>
          </p:nvPr>
        </p:nvSpPr>
        <p:spPr/>
        <p:txBody>
          <a:bodyPr/>
          <a:lstStyle/>
          <a:p>
            <a:fld id="{89DDC49C-FAA2-4A57-A984-0317877510F4}" type="slidenum">
              <a:rPr lang="nl-NL" smtClean="0"/>
              <a:pPr/>
              <a:t>21</a:t>
            </a:fld>
            <a:endParaRPr lang="nl-NL" dirty="0"/>
          </a:p>
        </p:txBody>
      </p:sp>
    </p:spTree>
    <p:extLst>
      <p:ext uri="{BB962C8B-B14F-4D97-AF65-F5344CB8AC3E}">
        <p14:creationId xmlns:p14="http://schemas.microsoft.com/office/powerpoint/2010/main" val="730218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Sla het document eerst op onder een nieuwe naam om het te kunnen bewerken.</a:t>
            </a:r>
          </a:p>
          <a:p>
            <a:endParaRPr lang="nl-NL" dirty="0"/>
          </a:p>
        </p:txBody>
      </p:sp>
      <p:sp>
        <p:nvSpPr>
          <p:cNvPr id="4" name="Tijdelijke aanduiding voor dianummer 3"/>
          <p:cNvSpPr>
            <a:spLocks noGrp="1"/>
          </p:cNvSpPr>
          <p:nvPr>
            <p:ph type="sldNum" sz="quarter" idx="5"/>
          </p:nvPr>
        </p:nvSpPr>
        <p:spPr/>
        <p:txBody>
          <a:bodyPr/>
          <a:lstStyle/>
          <a:p>
            <a:fld id="{89DDC49C-FAA2-4A57-A984-0317877510F4}" type="slidenum">
              <a:rPr lang="nl-NL" smtClean="0"/>
              <a:pPr/>
              <a:t>4</a:t>
            </a:fld>
            <a:endParaRPr lang="nl-NL" dirty="0"/>
          </a:p>
        </p:txBody>
      </p:sp>
    </p:spTree>
    <p:extLst>
      <p:ext uri="{BB962C8B-B14F-4D97-AF65-F5344CB8AC3E}">
        <p14:creationId xmlns:p14="http://schemas.microsoft.com/office/powerpoint/2010/main" val="834377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9DDC49C-FAA2-4A57-A984-0317877510F4}" type="slidenum">
              <a:rPr lang="nl-NL" smtClean="0"/>
              <a:pPr/>
              <a:t>23</a:t>
            </a:fld>
            <a:endParaRPr lang="nl-NL" dirty="0"/>
          </a:p>
        </p:txBody>
      </p:sp>
    </p:spTree>
    <p:extLst>
      <p:ext uri="{BB962C8B-B14F-4D97-AF65-F5344CB8AC3E}">
        <p14:creationId xmlns:p14="http://schemas.microsoft.com/office/powerpoint/2010/main" val="40907510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Tot 1824 bestond er geen georganiseerd reddingswezen in Nederland. Bij strandingen was het schip en de lading vaak belangrijker dan het lot van de opvarenden. Door armoede aan de kust bracht een stranding vaak enige voorspoed. Al was het jutten en plunderen strafbaar.</a:t>
            </a:r>
          </a:p>
        </p:txBody>
      </p:sp>
      <p:sp>
        <p:nvSpPr>
          <p:cNvPr id="4" name="Tijdelijke aanduiding voor dianummer 3"/>
          <p:cNvSpPr>
            <a:spLocks noGrp="1"/>
          </p:cNvSpPr>
          <p:nvPr>
            <p:ph type="sldNum" sz="quarter" idx="5"/>
          </p:nvPr>
        </p:nvSpPr>
        <p:spPr/>
        <p:txBody>
          <a:bodyPr/>
          <a:lstStyle/>
          <a:p>
            <a:fld id="{89DDC49C-FAA2-4A57-A984-0317877510F4}" type="slidenum">
              <a:rPr lang="nl-NL" smtClean="0"/>
              <a:pPr/>
              <a:t>24</a:t>
            </a:fld>
            <a:endParaRPr lang="nl-NL" dirty="0"/>
          </a:p>
        </p:txBody>
      </p:sp>
    </p:spTree>
    <p:extLst>
      <p:ext uri="{BB962C8B-B14F-4D97-AF65-F5344CB8AC3E}">
        <p14:creationId xmlns:p14="http://schemas.microsoft.com/office/powerpoint/2010/main" val="35165865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Dit reddingwerk begon in 1824, toen twee reddingmaatschappijen werden opgericht.</a:t>
            </a:r>
          </a:p>
          <a:p>
            <a:r>
              <a:rPr lang="nl-NL" dirty="0"/>
              <a:t>De aanleiding was een scheepsramp bij Den Helder (Huisduinen).</a:t>
            </a:r>
          </a:p>
          <a:p>
            <a:r>
              <a:rPr lang="nl-NL" dirty="0"/>
              <a:t>Het schip De Vreede was één van de 17 schepen die op 14 oktober 1824 strandde op de kust.</a:t>
            </a:r>
          </a:p>
          <a:p>
            <a:r>
              <a:rPr lang="nl-NL" dirty="0"/>
              <a:t>Alleen bij Huisduinen en op Ameland werden reddingspogingen ondernomen.</a:t>
            </a:r>
          </a:p>
          <a:p>
            <a:r>
              <a:rPr lang="nl-NL" dirty="0"/>
              <a:t>In Huisduinen werden bij een eerste reddingspoging 10 opvarenden gered. Maar bij de tweede poging sloeg de roeivlet om en verdronken twee geredden en zes redders.</a:t>
            </a:r>
          </a:p>
          <a:p>
            <a:r>
              <a:rPr lang="nl-NL" dirty="0"/>
              <a:t>Deze ramp trok de aandacht van Amsterdammers en Rotterdammers, die op 11 november en 20 november een reddingmaatschappij oprichten.</a:t>
            </a:r>
          </a:p>
          <a:p>
            <a:r>
              <a:rPr lang="nl-NL" dirty="0"/>
              <a:t>Zo ontstonden twee reddingorganisaties in Nederland, die tot 1991 naast elkaar bestonden. Toen fuseerden zij tot de Koninklijke Nederlandse Redding Maatschappij.</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89DDC49C-FAA2-4A57-A984-0317877510F4}" type="slidenum">
              <a:rPr lang="nl-NL" smtClean="0"/>
              <a:pPr/>
              <a:t>25</a:t>
            </a:fld>
            <a:endParaRPr lang="nl-NL" dirty="0"/>
          </a:p>
        </p:txBody>
      </p:sp>
    </p:spTree>
    <p:extLst>
      <p:ext uri="{BB962C8B-B14F-4D97-AF65-F5344CB8AC3E}">
        <p14:creationId xmlns:p14="http://schemas.microsoft.com/office/powerpoint/2010/main" val="25679809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Op 11 november 1824 werd de Noord- en Zuid-Hollandsche Redding-Maatschappij opgericht in Amsterdam. Voor de Noordzeekust van Scheveningen tot Schiermonnikoog.</a:t>
            </a:r>
          </a:p>
          <a:p>
            <a:r>
              <a:rPr lang="nl-NL" dirty="0"/>
              <a:t>Op 20 november 1824 werd in Rotterdam de Zuid-Hollandsche Maatschappij tot Redding van Schipbreukelingen opgericht. Voor de Noordzeekust van Scheveningen tot de Cadzand. </a:t>
            </a:r>
          </a:p>
          <a:p>
            <a:r>
              <a:rPr lang="nl-NL" dirty="0"/>
              <a:t>Er werd geld ingezameld om reddingboten en boothuizen te laten bouwen.</a:t>
            </a:r>
          </a:p>
          <a:p>
            <a:endParaRPr lang="nl-NL" dirty="0"/>
          </a:p>
          <a:p>
            <a:endParaRPr lang="nl-NL" dirty="0"/>
          </a:p>
          <a:p>
            <a:r>
              <a:rPr lang="nl-NL" dirty="0"/>
              <a:t>Het doel was geld in te zamelen om roeireddingboten beschikbaar te stellen aan de kustbewoners.</a:t>
            </a:r>
          </a:p>
        </p:txBody>
      </p:sp>
      <p:sp>
        <p:nvSpPr>
          <p:cNvPr id="4" name="Tijdelijke aanduiding voor dianummer 3"/>
          <p:cNvSpPr>
            <a:spLocks noGrp="1"/>
          </p:cNvSpPr>
          <p:nvPr>
            <p:ph type="sldNum" sz="quarter" idx="5"/>
          </p:nvPr>
        </p:nvSpPr>
        <p:spPr/>
        <p:txBody>
          <a:bodyPr/>
          <a:lstStyle/>
          <a:p>
            <a:fld id="{89DDC49C-FAA2-4A57-A984-0317877510F4}" type="slidenum">
              <a:rPr lang="nl-NL" smtClean="0"/>
              <a:pPr/>
              <a:t>26</a:t>
            </a:fld>
            <a:endParaRPr lang="nl-NL" dirty="0"/>
          </a:p>
        </p:txBody>
      </p:sp>
    </p:spTree>
    <p:extLst>
      <p:ext uri="{BB962C8B-B14F-4D97-AF65-F5344CB8AC3E}">
        <p14:creationId xmlns:p14="http://schemas.microsoft.com/office/powerpoint/2010/main" val="2347807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bemanning van de reddingboten moest uit vrijwilligers bestaan.</a:t>
            </a:r>
          </a:p>
          <a:p>
            <a:r>
              <a:rPr lang="nl-NL" dirty="0"/>
              <a:t>Zij kregen voor een oefentocht of een reddingtocht fl. 2,50.</a:t>
            </a:r>
          </a:p>
          <a:p>
            <a:r>
              <a:rPr lang="nl-NL" dirty="0"/>
              <a:t>Dat was een aantrekkelijke beloning en zodoende konden in december 1824 al de eerste reddingen worden verricht.</a:t>
            </a:r>
          </a:p>
          <a:p>
            <a:r>
              <a:rPr lang="nl-NL" dirty="0"/>
              <a:t>Die fl. 2,50 is nooit meer veranderd. Uiteindelijk was deze financiële beloning geen drijfveer en kregen redders meer voldoening uit het redden van mensen.</a:t>
            </a:r>
          </a:p>
          <a:p>
            <a:r>
              <a:rPr lang="nl-NL" dirty="0"/>
              <a:t>Ook nu nog hanteert de KNRM € 1,25 als beloning. Maar dan wel “per uur”. Elk reddingstation krijgt deze bijdrage in de bemanningspot gestort. De vrijwilligers bepalen zelf wat met die pot gebeurt.</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89DDC49C-FAA2-4A57-A984-0317877510F4}" type="slidenum">
              <a:rPr lang="nl-NL" smtClean="0"/>
              <a:pPr/>
              <a:t>27</a:t>
            </a:fld>
            <a:endParaRPr lang="nl-NL" dirty="0"/>
          </a:p>
        </p:txBody>
      </p:sp>
    </p:spTree>
    <p:extLst>
      <p:ext uri="{BB962C8B-B14F-4D97-AF65-F5344CB8AC3E}">
        <p14:creationId xmlns:p14="http://schemas.microsoft.com/office/powerpoint/2010/main" val="7128971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kantoor en de werkplaats van de KNRM zijn gevestigd in IJmuiden.</a:t>
            </a:r>
          </a:p>
          <a:p>
            <a:r>
              <a:rPr lang="nl-NL" dirty="0"/>
              <a:t>Daar zijn ongeveer 50 medewerkers werkzaam voor ondersteunende taken aan de reddingstations.</a:t>
            </a:r>
          </a:p>
        </p:txBody>
      </p:sp>
      <p:sp>
        <p:nvSpPr>
          <p:cNvPr id="4" name="Tijdelijke aanduiding voor dianummer 3"/>
          <p:cNvSpPr>
            <a:spLocks noGrp="1"/>
          </p:cNvSpPr>
          <p:nvPr>
            <p:ph type="sldNum" sz="quarter" idx="5"/>
          </p:nvPr>
        </p:nvSpPr>
        <p:spPr/>
        <p:txBody>
          <a:bodyPr/>
          <a:lstStyle/>
          <a:p>
            <a:fld id="{89DDC49C-FAA2-4A57-A984-0317877510F4}" type="slidenum">
              <a:rPr lang="nl-NL" smtClean="0"/>
              <a:pPr/>
              <a:t>28</a:t>
            </a:fld>
            <a:endParaRPr lang="nl-NL" dirty="0"/>
          </a:p>
        </p:txBody>
      </p:sp>
    </p:spTree>
    <p:extLst>
      <p:ext uri="{BB962C8B-B14F-4D97-AF65-F5344CB8AC3E}">
        <p14:creationId xmlns:p14="http://schemas.microsoft.com/office/powerpoint/2010/main" val="33249515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Reddingboten tot 10 meter lengte kunnen in de eigen werkplaats worden onderhouden…..</a:t>
            </a:r>
          </a:p>
        </p:txBody>
      </p:sp>
      <p:sp>
        <p:nvSpPr>
          <p:cNvPr id="4" name="Tijdelijke aanduiding voor dianummer 3"/>
          <p:cNvSpPr>
            <a:spLocks noGrp="1"/>
          </p:cNvSpPr>
          <p:nvPr>
            <p:ph type="sldNum" sz="quarter" idx="5"/>
          </p:nvPr>
        </p:nvSpPr>
        <p:spPr/>
        <p:txBody>
          <a:bodyPr/>
          <a:lstStyle/>
          <a:p>
            <a:fld id="{89DDC49C-FAA2-4A57-A984-0317877510F4}" type="slidenum">
              <a:rPr lang="nl-NL" smtClean="0"/>
              <a:pPr/>
              <a:t>29</a:t>
            </a:fld>
            <a:endParaRPr lang="nl-NL" dirty="0"/>
          </a:p>
        </p:txBody>
      </p:sp>
    </p:spTree>
    <p:extLst>
      <p:ext uri="{BB962C8B-B14F-4D97-AF65-F5344CB8AC3E}">
        <p14:creationId xmlns:p14="http://schemas.microsoft.com/office/powerpoint/2010/main" val="9291946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….reddingboten van 10 meter en groter gaan naar scheepswerven voor onderhoud.</a:t>
            </a:r>
          </a:p>
          <a:p>
            <a:endParaRPr lang="nl-NL" dirty="0"/>
          </a:p>
        </p:txBody>
      </p:sp>
      <p:sp>
        <p:nvSpPr>
          <p:cNvPr id="4" name="Tijdelijke aanduiding voor dianummer 3"/>
          <p:cNvSpPr>
            <a:spLocks noGrp="1"/>
          </p:cNvSpPr>
          <p:nvPr>
            <p:ph type="sldNum" sz="quarter" idx="5"/>
          </p:nvPr>
        </p:nvSpPr>
        <p:spPr/>
        <p:txBody>
          <a:bodyPr/>
          <a:lstStyle/>
          <a:p>
            <a:fld id="{89DDC49C-FAA2-4A57-A984-0317877510F4}" type="slidenum">
              <a:rPr lang="nl-NL" smtClean="0"/>
              <a:pPr/>
              <a:t>30</a:t>
            </a:fld>
            <a:endParaRPr lang="nl-NL" dirty="0"/>
          </a:p>
        </p:txBody>
      </p:sp>
    </p:spTree>
    <p:extLst>
      <p:ext uri="{BB962C8B-B14F-4D97-AF65-F5344CB8AC3E}">
        <p14:creationId xmlns:p14="http://schemas.microsoft.com/office/powerpoint/2010/main" val="36754950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Sinds 1824 is de KNRM gefundeerd op drie pijlers.</a:t>
            </a:r>
          </a:p>
          <a:p>
            <a:r>
              <a:rPr lang="nl-NL" dirty="0"/>
              <a:t>1. Hulpverleningen zijn kosteloos. We sturen geen rekening achteraf. Natuurlijk mag iemand die geholpen is een donatie geven of donateur worden. Dat gebeurt heel vaak en levert “vrienden voor het leven” op.</a:t>
            </a:r>
          </a:p>
          <a:p>
            <a:r>
              <a:rPr lang="nl-NL" dirty="0"/>
              <a:t>2. Het reddingwerk wordt uitgevoerd door vrijwilligers. Dat doen zij belangeloos en met veel motivatie. </a:t>
            </a:r>
          </a:p>
          <a:p>
            <a:r>
              <a:rPr lang="nl-NL" dirty="0"/>
              <a:t>3. De KNRM wordt in stand gehouden door vrijwillige bijdragen door donateurs. </a:t>
            </a:r>
          </a:p>
          <a:p>
            <a:r>
              <a:rPr lang="nl-NL" dirty="0"/>
              <a:t>Zouden we aan die pijlers iets veranderen of een pijler wegnemen, dan kantelt de organisatie een kant op die we niet willen. Daarom wordt de KNRM geen commercieel bedrijf, met betaalde redders. In dat geval zouden donateurs waarschijnlijk ook afhaken.</a:t>
            </a:r>
          </a:p>
          <a:p>
            <a:r>
              <a:rPr lang="nl-NL" dirty="0"/>
              <a:t>Er is in 200 jaar nog nooit een reden geweest om het fundament te veranderen. De KNRM is nog altijd een zeer gezonde organisatie.</a:t>
            </a:r>
          </a:p>
          <a:p>
            <a:endParaRPr lang="nl-NL" dirty="0"/>
          </a:p>
        </p:txBody>
      </p:sp>
      <p:sp>
        <p:nvSpPr>
          <p:cNvPr id="4" name="Tijdelijke aanduiding voor dianummer 3"/>
          <p:cNvSpPr>
            <a:spLocks noGrp="1"/>
          </p:cNvSpPr>
          <p:nvPr>
            <p:ph type="sldNum" sz="quarter" idx="5"/>
          </p:nvPr>
        </p:nvSpPr>
        <p:spPr/>
        <p:txBody>
          <a:bodyPr/>
          <a:lstStyle/>
          <a:p>
            <a:fld id="{89DDC49C-FAA2-4A57-A984-0317877510F4}" type="slidenum">
              <a:rPr lang="nl-NL" smtClean="0"/>
              <a:pPr/>
              <a:t>31</a:t>
            </a:fld>
            <a:endParaRPr lang="nl-NL" dirty="0"/>
          </a:p>
        </p:txBody>
      </p:sp>
    </p:spTree>
    <p:extLst>
      <p:ext uri="{BB962C8B-B14F-4D97-AF65-F5344CB8AC3E}">
        <p14:creationId xmlns:p14="http://schemas.microsoft.com/office/powerpoint/2010/main" val="26104081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Wil je de titel van de presentatie verder verduidelijken, dan kan dit een extra dia zijn.</a:t>
            </a:r>
          </a:p>
          <a:p>
            <a:r>
              <a:rPr lang="nl-NL" dirty="0"/>
              <a:t>Je kunt deze ook gebruiken voor hoofdstuktitels in je presentatie.</a:t>
            </a:r>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DDC49C-FAA2-4A57-A984-0317877510F4}" type="slidenum">
              <a:rPr kumimoji="0" lang="nl-NL" sz="1200" b="0" i="0" u="none" strike="noStrike" kern="1200" cap="none" spc="0" normalizeH="0" baseline="0" noProof="0" smtClean="0">
                <a:ln>
                  <a:noFill/>
                </a:ln>
                <a:solidFill>
                  <a:prstClr val="black"/>
                </a:solidFill>
                <a:effectLst/>
                <a:uLnTx/>
                <a:uFillTx/>
                <a:latin typeface="Arial Narrow" panose="020B0606020202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nl-NL"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2520443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Wil je de foto veranderen?</a:t>
            </a:r>
          </a:p>
          <a:p>
            <a:r>
              <a:rPr lang="nl-NL" dirty="0"/>
              <a:t>Delete deze en klik op icoontje voor een nieuwe foto.</a:t>
            </a:r>
          </a:p>
          <a:p>
            <a:r>
              <a:rPr lang="nl-NL" dirty="0"/>
              <a:t>Zie je de tekst niet meer?</a:t>
            </a:r>
          </a:p>
          <a:p>
            <a:r>
              <a:rPr lang="nl-NL" dirty="0"/>
              <a:t>Klik met rechtermuisknop op de foto en kies “naar achtergrond”.</a:t>
            </a:r>
          </a:p>
          <a:p>
            <a:endParaRPr lang="nl-NL" dirty="0"/>
          </a:p>
        </p:txBody>
      </p:sp>
      <p:sp>
        <p:nvSpPr>
          <p:cNvPr id="4" name="Tijdelijke aanduiding voor dianummer 3"/>
          <p:cNvSpPr>
            <a:spLocks noGrp="1"/>
          </p:cNvSpPr>
          <p:nvPr>
            <p:ph type="sldNum" sz="quarter" idx="5"/>
          </p:nvPr>
        </p:nvSpPr>
        <p:spPr/>
        <p:txBody>
          <a:bodyPr/>
          <a:lstStyle/>
          <a:p>
            <a:fld id="{89DDC49C-FAA2-4A57-A984-0317877510F4}" type="slidenum">
              <a:rPr lang="nl-NL" smtClean="0"/>
              <a:pPr/>
              <a:t>5</a:t>
            </a:fld>
            <a:endParaRPr lang="nl-NL" dirty="0"/>
          </a:p>
        </p:txBody>
      </p:sp>
    </p:spTree>
    <p:extLst>
      <p:ext uri="{BB962C8B-B14F-4D97-AF65-F5344CB8AC3E}">
        <p14:creationId xmlns:p14="http://schemas.microsoft.com/office/powerpoint/2010/main" val="34066720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Voor redden en helpen op het water kennen we in Nederland drie organisaties.</a:t>
            </a:r>
          </a:p>
          <a:p>
            <a:r>
              <a:rPr lang="nl-NL" dirty="0"/>
              <a:t>De namen worden vaak door elkaar gehaald.</a:t>
            </a:r>
          </a:p>
          <a:p>
            <a:r>
              <a:rPr lang="nl-NL" dirty="0"/>
              <a:t>De Kustwacht, coördineert reddingsacties en zet helikopters in.</a:t>
            </a:r>
          </a:p>
          <a:p>
            <a:r>
              <a:rPr lang="nl-NL" dirty="0"/>
              <a:t>De KNRM (Reddingmaatschappij) komt in actie na alarmering en zet reddingboten in.</a:t>
            </a:r>
          </a:p>
          <a:p>
            <a:r>
              <a:rPr lang="nl-NL" dirty="0"/>
              <a:t>De Reddingsbrigade (lokale verenigingen) zorgen voor strandwachten in de zomer en helpen met boten ook op binnenwater.</a:t>
            </a:r>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DDC49C-FAA2-4A57-A984-0317877510F4}" type="slidenum">
              <a:rPr kumimoji="0" lang="nl-NL" sz="1200" b="0" i="0" u="none" strike="noStrike" kern="1200" cap="none" spc="0" normalizeH="0" baseline="0" noProof="0" smtClean="0">
                <a:ln>
                  <a:noFill/>
                </a:ln>
                <a:solidFill>
                  <a:prstClr val="black"/>
                </a:solidFill>
                <a:effectLst/>
                <a:uLnTx/>
                <a:uFillTx/>
                <a:latin typeface="Arial Narrow" panose="020B0606020202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nl-NL"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35172319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Redden op zee wordt – net als scheepvaart in zijn algemeen - van oudsher geassocieerd met een mannenwereld. Dat is inmiddels al 50 jaar achterhaald, want steeds meer vrouwen melden zich aan als vrijwilliger….</a:t>
            </a:r>
          </a:p>
        </p:txBody>
      </p:sp>
      <p:sp>
        <p:nvSpPr>
          <p:cNvPr id="4" name="Tijdelijke aanduiding voor dianummer 3"/>
          <p:cNvSpPr>
            <a:spLocks noGrp="1"/>
          </p:cNvSpPr>
          <p:nvPr>
            <p:ph type="sldNum" sz="quarter" idx="5"/>
          </p:nvPr>
        </p:nvSpPr>
        <p:spPr/>
        <p:txBody>
          <a:bodyPr/>
          <a:lstStyle/>
          <a:p>
            <a:fld id="{89DDC49C-FAA2-4A57-A984-0317877510F4}" type="slidenum">
              <a:rPr lang="nl-NL" smtClean="0"/>
              <a:pPr/>
              <a:t>34</a:t>
            </a:fld>
            <a:endParaRPr lang="nl-NL" dirty="0"/>
          </a:p>
        </p:txBody>
      </p:sp>
    </p:spTree>
    <p:extLst>
      <p:ext uri="{BB962C8B-B14F-4D97-AF65-F5344CB8AC3E}">
        <p14:creationId xmlns:p14="http://schemas.microsoft.com/office/powerpoint/2010/main" val="5224971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Momenteel zijn meer dan 100 vrouwen actief als redder of als vrijwilliger aan de wal.</a:t>
            </a:r>
          </a:p>
        </p:txBody>
      </p:sp>
      <p:sp>
        <p:nvSpPr>
          <p:cNvPr id="4" name="Tijdelijke aanduiding voor dianummer 3"/>
          <p:cNvSpPr>
            <a:spLocks noGrp="1"/>
          </p:cNvSpPr>
          <p:nvPr>
            <p:ph type="sldNum" sz="quarter" idx="5"/>
          </p:nvPr>
        </p:nvSpPr>
        <p:spPr/>
        <p:txBody>
          <a:bodyPr/>
          <a:lstStyle/>
          <a:p>
            <a:fld id="{89DDC49C-FAA2-4A57-A984-0317877510F4}" type="slidenum">
              <a:rPr lang="nl-NL" smtClean="0"/>
              <a:pPr/>
              <a:t>35</a:t>
            </a:fld>
            <a:endParaRPr lang="nl-NL" dirty="0"/>
          </a:p>
        </p:txBody>
      </p:sp>
    </p:spTree>
    <p:extLst>
      <p:ext uri="{BB962C8B-B14F-4D97-AF65-F5344CB8AC3E}">
        <p14:creationId xmlns:p14="http://schemas.microsoft.com/office/powerpoint/2010/main" val="29045990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belangrijkste eisen die we stellen aan vrijwilligers:</a:t>
            </a:r>
          </a:p>
          <a:p>
            <a:pPr marL="171450" indent="-171450">
              <a:buFontTx/>
              <a:buChar char="-"/>
            </a:pPr>
            <a:r>
              <a:rPr lang="nl-NL" dirty="0"/>
              <a:t>Zij moeten binnen 10 minuten na een alarm aan boord kunnen zijn. Dus ze moeten in de buurt wonen en/of werken. </a:t>
            </a:r>
          </a:p>
          <a:p>
            <a:pPr marL="171450" indent="-171450">
              <a:buFontTx/>
              <a:buChar char="-"/>
            </a:pPr>
            <a:r>
              <a:rPr lang="nl-NL" dirty="0"/>
              <a:t>De werkgever van de vrijwilliger moet hiermee akkoord gaan.</a:t>
            </a:r>
          </a:p>
          <a:p>
            <a:pPr marL="171450" indent="-171450">
              <a:buFontTx/>
              <a:buChar char="-"/>
            </a:pPr>
            <a:r>
              <a:rPr lang="nl-NL" dirty="0"/>
              <a:t>Steun van het thuisfront is een ongeschreven regel.</a:t>
            </a:r>
          </a:p>
          <a:p>
            <a:pPr marL="171450" indent="-171450">
              <a:buFontTx/>
              <a:buChar char="-"/>
            </a:pPr>
            <a:r>
              <a:rPr lang="nl-NL" dirty="0"/>
              <a:t>De vrijwilliger moet bereid zijn opleidingen te volgen en elke week een oefenavond bijwonen.</a:t>
            </a:r>
          </a:p>
        </p:txBody>
      </p:sp>
      <p:sp>
        <p:nvSpPr>
          <p:cNvPr id="4" name="Tijdelijke aanduiding voor dianummer 3"/>
          <p:cNvSpPr>
            <a:spLocks noGrp="1"/>
          </p:cNvSpPr>
          <p:nvPr>
            <p:ph type="sldNum" sz="quarter" idx="5"/>
          </p:nvPr>
        </p:nvSpPr>
        <p:spPr/>
        <p:txBody>
          <a:bodyPr/>
          <a:lstStyle/>
          <a:p>
            <a:fld id="{89DDC49C-FAA2-4A57-A984-0317877510F4}" type="slidenum">
              <a:rPr lang="nl-NL" smtClean="0"/>
              <a:pPr/>
              <a:t>36</a:t>
            </a:fld>
            <a:endParaRPr lang="nl-NL" dirty="0"/>
          </a:p>
        </p:txBody>
      </p:sp>
    </p:spTree>
    <p:extLst>
      <p:ext uri="{BB962C8B-B14F-4D97-AF65-F5344CB8AC3E}">
        <p14:creationId xmlns:p14="http://schemas.microsoft.com/office/powerpoint/2010/main" val="40398701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Wil je de titel van de presentatie verder verduidelijken, dan kan dit een extra dia zijn.</a:t>
            </a:r>
          </a:p>
          <a:p>
            <a:r>
              <a:rPr lang="nl-NL" dirty="0"/>
              <a:t>Je kunt deze ook gebruiken voor hoofdstuktitels in je presentatie.</a:t>
            </a:r>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DDC49C-FAA2-4A57-A984-0317877510F4}" type="slidenum">
              <a:rPr kumimoji="0" lang="nl-NL" sz="1200" b="0" i="0" u="none" strike="noStrike" kern="1200" cap="none" spc="0" normalizeH="0" baseline="0" noProof="0" smtClean="0">
                <a:ln>
                  <a:noFill/>
                </a:ln>
                <a:solidFill>
                  <a:prstClr val="black"/>
                </a:solidFill>
                <a:effectLst/>
                <a:uLnTx/>
                <a:uFillTx/>
                <a:latin typeface="Arial Narrow" panose="020B0606020202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nl-NL"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4120843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Opleidingen verzorgen we in huis.</a:t>
            </a:r>
          </a:p>
        </p:txBody>
      </p:sp>
      <p:sp>
        <p:nvSpPr>
          <p:cNvPr id="4" name="Tijdelijke aanduiding voor dianummer 3"/>
          <p:cNvSpPr>
            <a:spLocks noGrp="1"/>
          </p:cNvSpPr>
          <p:nvPr>
            <p:ph type="sldNum" sz="quarter" idx="5"/>
          </p:nvPr>
        </p:nvSpPr>
        <p:spPr/>
        <p:txBody>
          <a:bodyPr/>
          <a:lstStyle/>
          <a:p>
            <a:fld id="{89DDC49C-FAA2-4A57-A984-0317877510F4}" type="slidenum">
              <a:rPr lang="nl-NL" smtClean="0"/>
              <a:pPr/>
              <a:t>38</a:t>
            </a:fld>
            <a:endParaRPr lang="nl-NL" dirty="0"/>
          </a:p>
        </p:txBody>
      </p:sp>
    </p:spTree>
    <p:extLst>
      <p:ext uri="{BB962C8B-B14F-4D97-AF65-F5344CB8AC3E}">
        <p14:creationId xmlns:p14="http://schemas.microsoft.com/office/powerpoint/2010/main" val="37698248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Veiligheidstrainingen geven we in het STC-KNRM. Of bij andere trainingscentra. </a:t>
            </a:r>
          </a:p>
          <a:p>
            <a:r>
              <a:rPr lang="nl-NL" dirty="0"/>
              <a:t>Daar leren bemanningsleden zichzelf te redden uit noodsituaties.</a:t>
            </a:r>
          </a:p>
        </p:txBody>
      </p:sp>
      <p:sp>
        <p:nvSpPr>
          <p:cNvPr id="4" name="Tijdelijke aanduiding voor dianummer 3"/>
          <p:cNvSpPr>
            <a:spLocks noGrp="1"/>
          </p:cNvSpPr>
          <p:nvPr>
            <p:ph type="sldNum" sz="quarter" idx="5"/>
          </p:nvPr>
        </p:nvSpPr>
        <p:spPr/>
        <p:txBody>
          <a:bodyPr/>
          <a:lstStyle/>
          <a:p>
            <a:fld id="{89DDC49C-FAA2-4A57-A984-0317877510F4}" type="slidenum">
              <a:rPr lang="nl-NL" smtClean="0"/>
              <a:pPr/>
              <a:t>39</a:t>
            </a:fld>
            <a:endParaRPr lang="nl-NL" dirty="0"/>
          </a:p>
        </p:txBody>
      </p:sp>
    </p:spTree>
    <p:extLst>
      <p:ext uri="{BB962C8B-B14F-4D97-AF65-F5344CB8AC3E}">
        <p14:creationId xmlns:p14="http://schemas.microsoft.com/office/powerpoint/2010/main" val="36447148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Onder andere na bijvoorbeeld een kapseis met een open reddingboot.</a:t>
            </a:r>
          </a:p>
          <a:p>
            <a:r>
              <a:rPr lang="nl-NL" dirty="0"/>
              <a:t>Deze reddingboten zijn zelfrichtend als door de bemanning de kantelzak achterop (boven de motoren) wordt geactiveerd. De bemanning moet dan eerst allemaal via een touw verbonden zijn aan de boot.</a:t>
            </a:r>
          </a:p>
          <a:p>
            <a:r>
              <a:rPr lang="nl-NL" dirty="0"/>
              <a:t>Na het richten kunnen ze weer aan boord klimmen.</a:t>
            </a:r>
          </a:p>
          <a:p>
            <a:endParaRPr lang="nl-NL" dirty="0"/>
          </a:p>
        </p:txBody>
      </p:sp>
      <p:sp>
        <p:nvSpPr>
          <p:cNvPr id="4" name="Tijdelijke aanduiding voor dianummer 3"/>
          <p:cNvSpPr>
            <a:spLocks noGrp="1"/>
          </p:cNvSpPr>
          <p:nvPr>
            <p:ph type="sldNum" sz="quarter" idx="5"/>
          </p:nvPr>
        </p:nvSpPr>
        <p:spPr/>
        <p:txBody>
          <a:bodyPr/>
          <a:lstStyle/>
          <a:p>
            <a:fld id="{89DDC49C-FAA2-4A57-A984-0317877510F4}" type="slidenum">
              <a:rPr lang="nl-NL" smtClean="0"/>
              <a:pPr/>
              <a:t>40</a:t>
            </a:fld>
            <a:endParaRPr lang="nl-NL" dirty="0"/>
          </a:p>
        </p:txBody>
      </p:sp>
    </p:spTree>
    <p:extLst>
      <p:ext uri="{BB962C8B-B14F-4D97-AF65-F5344CB8AC3E}">
        <p14:creationId xmlns:p14="http://schemas.microsoft.com/office/powerpoint/2010/main" val="1338411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Bij reddingboten met een stuurhuis moeten ze leren ontsnappen via de zijramen of de deur.</a:t>
            </a:r>
          </a:p>
          <a:p>
            <a:r>
              <a:rPr lang="nl-NL" dirty="0"/>
              <a:t>Die procedure wordt geoefend in een cabine onder water in een zwembad.</a:t>
            </a:r>
          </a:p>
          <a:p>
            <a:endParaRPr lang="nl-NL" dirty="0"/>
          </a:p>
        </p:txBody>
      </p:sp>
      <p:sp>
        <p:nvSpPr>
          <p:cNvPr id="4" name="Tijdelijke aanduiding voor dianummer 3"/>
          <p:cNvSpPr>
            <a:spLocks noGrp="1"/>
          </p:cNvSpPr>
          <p:nvPr>
            <p:ph type="sldNum" sz="quarter" idx="5"/>
          </p:nvPr>
        </p:nvSpPr>
        <p:spPr/>
        <p:txBody>
          <a:bodyPr/>
          <a:lstStyle/>
          <a:p>
            <a:fld id="{89DDC49C-FAA2-4A57-A984-0317877510F4}" type="slidenum">
              <a:rPr lang="nl-NL" smtClean="0"/>
              <a:pPr/>
              <a:t>41</a:t>
            </a:fld>
            <a:endParaRPr lang="nl-NL" dirty="0"/>
          </a:p>
        </p:txBody>
      </p:sp>
    </p:spTree>
    <p:extLst>
      <p:ext uri="{BB962C8B-B14F-4D97-AF65-F5344CB8AC3E}">
        <p14:creationId xmlns:p14="http://schemas.microsoft.com/office/powerpoint/2010/main" val="10714571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EHBO is een verplicht onderdeel.</a:t>
            </a:r>
          </a:p>
          <a:p>
            <a:r>
              <a:rPr lang="nl-NL" dirty="0"/>
              <a:t>Deze training wordt door eigen EHBO-instructeurs op de reddingstations gegeven.</a:t>
            </a:r>
          </a:p>
        </p:txBody>
      </p:sp>
      <p:sp>
        <p:nvSpPr>
          <p:cNvPr id="4" name="Tijdelijke aanduiding voor dianummer 3"/>
          <p:cNvSpPr>
            <a:spLocks noGrp="1"/>
          </p:cNvSpPr>
          <p:nvPr>
            <p:ph type="sldNum" sz="quarter" idx="5"/>
          </p:nvPr>
        </p:nvSpPr>
        <p:spPr/>
        <p:txBody>
          <a:bodyPr/>
          <a:lstStyle/>
          <a:p>
            <a:fld id="{89DDC49C-FAA2-4A57-A984-0317877510F4}" type="slidenum">
              <a:rPr lang="nl-NL" smtClean="0"/>
              <a:pPr/>
              <a:t>42</a:t>
            </a:fld>
            <a:endParaRPr lang="nl-NL" dirty="0"/>
          </a:p>
        </p:txBody>
      </p:sp>
    </p:spTree>
    <p:extLst>
      <p:ext uri="{BB962C8B-B14F-4D97-AF65-F5344CB8AC3E}">
        <p14:creationId xmlns:p14="http://schemas.microsoft.com/office/powerpoint/2010/main" val="3126821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Naar keuze deze dia gebruiken als je jezelf wilt voorstellen. Je kunt de foto wijzigen door in de cirkel op icoontje te klikken en een foto te selecteren uit je eigen serie.</a:t>
            </a:r>
          </a:p>
        </p:txBody>
      </p:sp>
      <p:sp>
        <p:nvSpPr>
          <p:cNvPr id="4" name="Tijdelijke aanduiding voor dianummer 3"/>
          <p:cNvSpPr>
            <a:spLocks noGrp="1"/>
          </p:cNvSpPr>
          <p:nvPr>
            <p:ph type="sldNum" sz="quarter" idx="5"/>
          </p:nvPr>
        </p:nvSpPr>
        <p:spPr/>
        <p:txBody>
          <a:bodyPr/>
          <a:lstStyle/>
          <a:p>
            <a:fld id="{89DDC49C-FAA2-4A57-A984-0317877510F4}" type="slidenum">
              <a:rPr lang="nl-NL" smtClean="0"/>
              <a:pPr/>
              <a:t>6</a:t>
            </a:fld>
            <a:endParaRPr lang="nl-NL" dirty="0"/>
          </a:p>
        </p:txBody>
      </p:sp>
    </p:spTree>
    <p:extLst>
      <p:ext uri="{BB962C8B-B14F-4D97-AF65-F5344CB8AC3E}">
        <p14:creationId xmlns:p14="http://schemas.microsoft.com/office/powerpoint/2010/main" val="3831258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Nautische opleidingen worden gegeven met hulp van zeevaartscholen en andere nautische opleidingen. Denk dan aan marifoniecertificaat, kustnavigatie, radarwaarnemer, motorentechniek en managementtrainingen voor search and rescue.</a:t>
            </a:r>
          </a:p>
          <a:p>
            <a:endParaRPr lang="nl-NL" dirty="0"/>
          </a:p>
        </p:txBody>
      </p:sp>
      <p:sp>
        <p:nvSpPr>
          <p:cNvPr id="4" name="Tijdelijke aanduiding voor dianummer 3"/>
          <p:cNvSpPr>
            <a:spLocks noGrp="1"/>
          </p:cNvSpPr>
          <p:nvPr>
            <p:ph type="sldNum" sz="quarter" idx="5"/>
          </p:nvPr>
        </p:nvSpPr>
        <p:spPr/>
        <p:txBody>
          <a:bodyPr/>
          <a:lstStyle/>
          <a:p>
            <a:fld id="{89DDC49C-FAA2-4A57-A984-0317877510F4}" type="slidenum">
              <a:rPr lang="nl-NL" smtClean="0"/>
              <a:pPr/>
              <a:t>43</a:t>
            </a:fld>
            <a:endParaRPr lang="nl-NL" dirty="0"/>
          </a:p>
        </p:txBody>
      </p:sp>
    </p:spTree>
    <p:extLst>
      <p:ext uri="{BB962C8B-B14F-4D97-AF65-F5344CB8AC3E}">
        <p14:creationId xmlns:p14="http://schemas.microsoft.com/office/powerpoint/2010/main" val="21769759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Vrijwilligers leren kleine branden bestrijden, maar als het groter wordt nemen we graag brandweer mee aan boord.</a:t>
            </a:r>
          </a:p>
          <a:p>
            <a:endParaRPr lang="nl-NL" dirty="0"/>
          </a:p>
        </p:txBody>
      </p:sp>
      <p:sp>
        <p:nvSpPr>
          <p:cNvPr id="4" name="Tijdelijke aanduiding voor dianummer 3"/>
          <p:cNvSpPr>
            <a:spLocks noGrp="1"/>
          </p:cNvSpPr>
          <p:nvPr>
            <p:ph type="sldNum" sz="quarter" idx="5"/>
          </p:nvPr>
        </p:nvSpPr>
        <p:spPr/>
        <p:txBody>
          <a:bodyPr/>
          <a:lstStyle/>
          <a:p>
            <a:fld id="{89DDC49C-FAA2-4A57-A984-0317877510F4}" type="slidenum">
              <a:rPr lang="nl-NL" smtClean="0"/>
              <a:pPr/>
              <a:t>44</a:t>
            </a:fld>
            <a:endParaRPr lang="nl-NL" dirty="0"/>
          </a:p>
        </p:txBody>
      </p:sp>
    </p:spTree>
    <p:extLst>
      <p:ext uri="{BB962C8B-B14F-4D97-AF65-F5344CB8AC3E}">
        <p14:creationId xmlns:p14="http://schemas.microsoft.com/office/powerpoint/2010/main" val="37130815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Voor het evacueren van gewonden oefenen we samen met de reddingshelikopter van de Kustwacht.</a:t>
            </a:r>
          </a:p>
        </p:txBody>
      </p:sp>
      <p:sp>
        <p:nvSpPr>
          <p:cNvPr id="4" name="Tijdelijke aanduiding voor dianummer 3"/>
          <p:cNvSpPr>
            <a:spLocks noGrp="1"/>
          </p:cNvSpPr>
          <p:nvPr>
            <p:ph type="sldNum" sz="quarter" idx="5"/>
          </p:nvPr>
        </p:nvSpPr>
        <p:spPr/>
        <p:txBody>
          <a:bodyPr/>
          <a:lstStyle/>
          <a:p>
            <a:fld id="{89DDC49C-FAA2-4A57-A984-0317877510F4}" type="slidenum">
              <a:rPr lang="nl-NL" smtClean="0"/>
              <a:pPr/>
              <a:t>45</a:t>
            </a:fld>
            <a:endParaRPr lang="nl-NL" dirty="0"/>
          </a:p>
        </p:txBody>
      </p:sp>
    </p:spTree>
    <p:extLst>
      <p:ext uri="{BB962C8B-B14F-4D97-AF65-F5344CB8AC3E}">
        <p14:creationId xmlns:p14="http://schemas.microsoft.com/office/powerpoint/2010/main" val="1493270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Wil je de titel van de presentatie verder verduidelijken, dan kan dit een extra dia zijn.</a:t>
            </a:r>
          </a:p>
          <a:p>
            <a:r>
              <a:rPr lang="nl-NL" dirty="0"/>
              <a:t>Je kunt deze ook gebruiken voor hoofdstuktitels in je presentatie.</a:t>
            </a:r>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DDC49C-FAA2-4A57-A984-0317877510F4}" type="slidenum">
              <a:rPr kumimoji="0" lang="nl-NL" sz="1200" b="0" i="0" u="none" strike="noStrike" kern="1200" cap="none" spc="0" normalizeH="0" baseline="0" noProof="0" smtClean="0">
                <a:ln>
                  <a:noFill/>
                </a:ln>
                <a:solidFill>
                  <a:prstClr val="black"/>
                </a:solidFill>
                <a:effectLst/>
                <a:uLnTx/>
                <a:uFillTx/>
                <a:latin typeface="Arial Narrow" panose="020B0606020202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nl-NL"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40137418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Nog even terug naar dat fundament.</a:t>
            </a:r>
          </a:p>
          <a:p>
            <a:r>
              <a:rPr lang="nl-NL" dirty="0"/>
              <a:t>Sinds 1824 is de KNRM gefundeerd op drie pijlers.</a:t>
            </a:r>
          </a:p>
          <a:p>
            <a:r>
              <a:rPr lang="nl-NL" dirty="0"/>
              <a:t>1. Hulpverleningen zijn kosteloos. We sturen geen rekening achteraf. Natuurlijk mag iemand die geholpen is een donatie geven of donateur worden. Dat gebeurt heel vaak en levert “vrienden voor het leven” op.</a:t>
            </a:r>
          </a:p>
          <a:p>
            <a:r>
              <a:rPr lang="nl-NL" dirty="0"/>
              <a:t>2. Het reddingwerk wordt uitgevoerd door vrijwilligers. Dat doen zij belangeloos en met veel motivatie. </a:t>
            </a:r>
          </a:p>
          <a:p>
            <a:r>
              <a:rPr lang="nl-NL" dirty="0"/>
              <a:t>3. De KNRM wordt in stand gehouden door vrijwillige bijdragen door donateurs. </a:t>
            </a:r>
          </a:p>
          <a:p>
            <a:r>
              <a:rPr lang="nl-NL" dirty="0"/>
              <a:t>Zouden we aan die pijlers iets veranderen of een pijler wegnemen, dan kantelt de organisatie een kant op die we niet willen. Daarom wordt de KNRM geen commercieel bedrijf, met betaalde redders. In dat geval zouden donateurs waarschijnlijk ook afhaken.</a:t>
            </a:r>
          </a:p>
          <a:p>
            <a:r>
              <a:rPr lang="nl-NL" dirty="0"/>
              <a:t>Er is in 200 jaar nog nooit een reden geweest om het fundament te veranderen. De KNRM is nog altijd een zeer gezonde organisatie.</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DDC49C-FAA2-4A57-A984-0317877510F4}" type="slidenum">
              <a:rPr kumimoji="0" lang="nl-NL" sz="1200" b="0" i="0" u="none" strike="noStrike" kern="1200" cap="none" spc="0" normalizeH="0" baseline="0" noProof="0" smtClean="0">
                <a:ln>
                  <a:noFill/>
                </a:ln>
                <a:solidFill>
                  <a:prstClr val="black"/>
                </a:solidFill>
                <a:effectLst/>
                <a:uLnTx/>
                <a:uFillTx/>
                <a:latin typeface="Arial Narrow" panose="020B0606020202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nl-NL"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38900836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laatste jaren werven we tussen de 11.000 en 15.000 nieuwe donateurs per jaar.</a:t>
            </a:r>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DDC49C-FAA2-4A57-A984-0317877510F4}" type="slidenum">
              <a:rPr kumimoji="0" lang="nl-NL" sz="1200" b="0" i="0" u="none" strike="noStrike" kern="1200" cap="none" spc="0" normalizeH="0" baseline="0" noProof="0" smtClean="0">
                <a:ln>
                  <a:noFill/>
                </a:ln>
                <a:solidFill>
                  <a:prstClr val="black"/>
                </a:solidFill>
                <a:effectLst/>
                <a:uLnTx/>
                <a:uFillTx/>
                <a:latin typeface="Arial Narrow" panose="020B0606020202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nl-NL"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21551995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Donaties kunnen klein zijn.</a:t>
            </a:r>
          </a:p>
          <a:p>
            <a:r>
              <a:rPr lang="nl-NL" dirty="0"/>
              <a:t>In de bunkerbootjes die her en der in het land staan…..</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DDC49C-FAA2-4A57-A984-0317877510F4}" type="slidenum">
              <a:rPr kumimoji="0" lang="nl-NL" sz="1200" b="0" i="0" u="none" strike="noStrike" kern="1200" cap="none" spc="0" normalizeH="0" baseline="0" noProof="0" smtClean="0">
                <a:ln>
                  <a:noFill/>
                </a:ln>
                <a:solidFill>
                  <a:prstClr val="black"/>
                </a:solidFill>
                <a:effectLst/>
                <a:uLnTx/>
                <a:uFillTx/>
                <a:latin typeface="Arial Narrow" panose="020B0606020202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nl-NL"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14595663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Van elke doop wordt een feestje gemaakt. Vrijwel alle reddingboten worden ons geschonken uit nalatenschappen of schenkingen</a:t>
            </a:r>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DDC49C-FAA2-4A57-A984-0317877510F4}" type="slidenum">
              <a:rPr kumimoji="0" lang="nl-NL" sz="1200" b="0" i="0" u="none" strike="noStrike" kern="1200" cap="none" spc="0" normalizeH="0" baseline="0" noProof="0" smtClean="0">
                <a:ln>
                  <a:noFill/>
                </a:ln>
                <a:solidFill>
                  <a:prstClr val="black"/>
                </a:solidFill>
                <a:effectLst/>
                <a:uLnTx/>
                <a:uFillTx/>
                <a:latin typeface="Arial Narrow" panose="020B0606020202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nl-NL"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15502176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Om veilig naar zee te kunnen….</a:t>
            </a:r>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DDC49C-FAA2-4A57-A984-0317877510F4}" type="slidenum">
              <a:rPr kumimoji="0" lang="nl-NL" sz="1200" b="0" i="0" u="none" strike="noStrike" kern="1200" cap="none" spc="0" normalizeH="0" baseline="0" noProof="0" smtClean="0">
                <a:ln>
                  <a:noFill/>
                </a:ln>
                <a:solidFill>
                  <a:prstClr val="black"/>
                </a:solidFill>
                <a:effectLst/>
                <a:uLnTx/>
                <a:uFillTx/>
                <a:latin typeface="Arial Narrow" panose="020B0606020202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nl-NL"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32180529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---en </a:t>
            </a:r>
            <a:r>
              <a:rPr lang="nl-NL"/>
              <a:t>veilig thuis te komen.</a:t>
            </a:r>
            <a:endParaRPr lang="nl-NL" dirty="0"/>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0520627-715F-49A4-8468-DCDD948DFA92}" type="slidenum">
              <a:rPr kumimoji="0" lang="nl-NL" sz="1200" b="0" i="0" u="none" strike="noStrike" kern="1200" cap="none" spc="0" normalizeH="0" baseline="0" noProof="0" smtClean="0">
                <a:ln>
                  <a:noFill/>
                </a:ln>
                <a:solidFill>
                  <a:prstClr val="black"/>
                </a:solidFill>
                <a:effectLst/>
                <a:uLnTx/>
                <a:uFillTx/>
                <a:latin typeface="Arial Narrow" panose="020B0606020202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nl-NL"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2637979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Dit is puur een tekstdia voor je programma.</a:t>
            </a:r>
          </a:p>
          <a:p>
            <a:r>
              <a:rPr lang="nl-NL" dirty="0"/>
              <a:t>Voeg geen foto’s toe.</a:t>
            </a:r>
          </a:p>
          <a:p>
            <a:r>
              <a:rPr lang="nl-NL" dirty="0"/>
              <a:t>Het ronde bolletje is niet standaard. Zie volgende dia om teksten zelf in te vullen</a:t>
            </a:r>
          </a:p>
        </p:txBody>
      </p:sp>
      <p:sp>
        <p:nvSpPr>
          <p:cNvPr id="4" name="Tijdelijke aanduiding voor dianummer 3"/>
          <p:cNvSpPr>
            <a:spLocks noGrp="1"/>
          </p:cNvSpPr>
          <p:nvPr>
            <p:ph type="sldNum" sz="quarter" idx="5"/>
          </p:nvPr>
        </p:nvSpPr>
        <p:spPr/>
        <p:txBody>
          <a:bodyPr/>
          <a:lstStyle/>
          <a:p>
            <a:fld id="{89DDC49C-FAA2-4A57-A984-0317877510F4}" type="slidenum">
              <a:rPr lang="nl-NL" smtClean="0"/>
              <a:pPr/>
              <a:t>7</a:t>
            </a:fld>
            <a:endParaRPr lang="nl-NL" dirty="0"/>
          </a:p>
        </p:txBody>
      </p:sp>
    </p:spTree>
    <p:extLst>
      <p:ext uri="{BB962C8B-B14F-4D97-AF65-F5344CB8AC3E}">
        <p14:creationId xmlns:p14="http://schemas.microsoft.com/office/powerpoint/2010/main" val="34526359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Onze kusthulpverleningsvoertuigen worden ook ingezet in het duingebied als landhulpdiensten daar met voertuigen niet kunnen komen.</a:t>
            </a:r>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DDC49C-FAA2-4A57-A984-0317877510F4}" type="slidenum">
              <a:rPr kumimoji="0" lang="nl-NL" sz="1200" b="0" i="0" u="none" strike="noStrike" kern="1200" cap="none" spc="0" normalizeH="0" baseline="0" noProof="0" smtClean="0">
                <a:ln>
                  <a:noFill/>
                </a:ln>
                <a:solidFill>
                  <a:prstClr val="black"/>
                </a:solidFill>
                <a:effectLst/>
                <a:uLnTx/>
                <a:uFillTx/>
                <a:latin typeface="Arial Narrow" panose="020B0606020202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nl-NL"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32376375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de zomermaanden zetten we KNRM lifeguards in op de Friese Waddeneilanden, in opdracht van de gemeente. De gemeente betaalt de KNRM daarvoor.</a:t>
            </a:r>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DDC49C-FAA2-4A57-A984-0317877510F4}" type="slidenum">
              <a:rPr kumimoji="0" lang="nl-NL" sz="1200" b="0" i="0" u="none" strike="noStrike" kern="1200" cap="none" spc="0" normalizeH="0" baseline="0" noProof="0" smtClean="0">
                <a:ln>
                  <a:noFill/>
                </a:ln>
                <a:solidFill>
                  <a:prstClr val="black"/>
                </a:solidFill>
                <a:effectLst/>
                <a:uLnTx/>
                <a:uFillTx/>
                <a:latin typeface="Arial Narrow" panose="020B0606020202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nl-NL"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151898145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Telefonische dienstverlening via het KNRM Helpt assistentie centrum voor hulpvragen van niet-spoedeisende aard.</a:t>
            </a:r>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DDC49C-FAA2-4A57-A984-0317877510F4}" type="slidenum">
              <a:rPr kumimoji="0" lang="nl-NL" sz="1200" b="0" i="0" u="none" strike="noStrike" kern="1200" cap="none" spc="0" normalizeH="0" baseline="0" noProof="0" smtClean="0">
                <a:ln>
                  <a:noFill/>
                </a:ln>
                <a:solidFill>
                  <a:prstClr val="black"/>
                </a:solidFill>
                <a:effectLst/>
                <a:uLnTx/>
                <a:uFillTx/>
                <a:latin typeface="Arial Narrow" panose="020B0606020202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nl-NL"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29466151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Surfdrama Scheveningen.</a:t>
            </a:r>
          </a:p>
          <a:p>
            <a:r>
              <a:rPr lang="nl-NL" dirty="0"/>
              <a:t>Vijf surfers verdronken in zeeschuim</a:t>
            </a:r>
          </a:p>
          <a:p>
            <a:r>
              <a:rPr lang="nl-NL" dirty="0"/>
              <a:t>Dagenlang is gezocht door KNRM en brandweer.</a:t>
            </a:r>
          </a:p>
        </p:txBody>
      </p:sp>
      <p:sp>
        <p:nvSpPr>
          <p:cNvPr id="4" name="Tijdelijke aanduiding voor dianummer 3"/>
          <p:cNvSpPr>
            <a:spLocks noGrp="1"/>
          </p:cNvSpPr>
          <p:nvPr>
            <p:ph type="sldNum" sz="quarter" idx="5"/>
          </p:nvPr>
        </p:nvSpPr>
        <p:spPr/>
        <p:txBody>
          <a:bodyPr/>
          <a:lstStyle/>
          <a:p>
            <a:fld id="{89DDC49C-FAA2-4A57-A984-0317877510F4}" type="slidenum">
              <a:rPr lang="nl-NL" smtClean="0"/>
              <a:pPr/>
              <a:t>56</a:t>
            </a:fld>
            <a:endParaRPr lang="nl-NL" dirty="0"/>
          </a:p>
        </p:txBody>
      </p:sp>
    </p:spTree>
    <p:extLst>
      <p:ext uri="{BB962C8B-B14F-4D97-AF65-F5344CB8AC3E}">
        <p14:creationId xmlns:p14="http://schemas.microsoft.com/office/powerpoint/2010/main" val="376666712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Maar ook één surfer gered door snelle inzet van reddingboten van Scheveningen.</a:t>
            </a:r>
          </a:p>
        </p:txBody>
      </p:sp>
      <p:sp>
        <p:nvSpPr>
          <p:cNvPr id="4" name="Tijdelijke aanduiding voor dianummer 3"/>
          <p:cNvSpPr>
            <a:spLocks noGrp="1"/>
          </p:cNvSpPr>
          <p:nvPr>
            <p:ph type="sldNum" sz="quarter" idx="5"/>
          </p:nvPr>
        </p:nvSpPr>
        <p:spPr/>
        <p:txBody>
          <a:bodyPr/>
          <a:lstStyle/>
          <a:p>
            <a:fld id="{89DDC49C-FAA2-4A57-A984-0317877510F4}" type="slidenum">
              <a:rPr lang="nl-NL" smtClean="0"/>
              <a:pPr/>
              <a:t>57</a:t>
            </a:fld>
            <a:endParaRPr lang="nl-NL" dirty="0"/>
          </a:p>
        </p:txBody>
      </p:sp>
    </p:spTree>
    <p:extLst>
      <p:ext uri="{BB962C8B-B14F-4D97-AF65-F5344CB8AC3E}">
        <p14:creationId xmlns:p14="http://schemas.microsoft.com/office/powerpoint/2010/main" val="32970804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Bij dichtgevroren IJsselmeer diverse ijsreddingsteams van de KNRM.</a:t>
            </a:r>
          </a:p>
          <a:p>
            <a:r>
              <a:rPr lang="nl-NL" dirty="0"/>
              <a:t>In samenwerking met brandweer.</a:t>
            </a:r>
          </a:p>
        </p:txBody>
      </p:sp>
      <p:sp>
        <p:nvSpPr>
          <p:cNvPr id="4" name="Tijdelijke aanduiding voor dianummer 3"/>
          <p:cNvSpPr>
            <a:spLocks noGrp="1"/>
          </p:cNvSpPr>
          <p:nvPr>
            <p:ph type="sldNum" sz="quarter" idx="5"/>
          </p:nvPr>
        </p:nvSpPr>
        <p:spPr/>
        <p:txBody>
          <a:bodyPr/>
          <a:lstStyle/>
          <a:p>
            <a:fld id="{89DDC49C-FAA2-4A57-A984-0317877510F4}" type="slidenum">
              <a:rPr lang="nl-NL" smtClean="0"/>
              <a:pPr/>
              <a:t>58</a:t>
            </a:fld>
            <a:endParaRPr lang="nl-NL" dirty="0"/>
          </a:p>
        </p:txBody>
      </p:sp>
    </p:spTree>
    <p:extLst>
      <p:ext uri="{BB962C8B-B14F-4D97-AF65-F5344CB8AC3E}">
        <p14:creationId xmlns:p14="http://schemas.microsoft.com/office/powerpoint/2010/main" val="12659446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Bij brand aan boord kunnen we een klein beetje zelf….</a:t>
            </a:r>
          </a:p>
        </p:txBody>
      </p:sp>
      <p:sp>
        <p:nvSpPr>
          <p:cNvPr id="4" name="Tijdelijke aanduiding voor dianummer 3"/>
          <p:cNvSpPr>
            <a:spLocks noGrp="1"/>
          </p:cNvSpPr>
          <p:nvPr>
            <p:ph type="sldNum" sz="quarter" idx="5"/>
          </p:nvPr>
        </p:nvSpPr>
        <p:spPr/>
        <p:txBody>
          <a:bodyPr/>
          <a:lstStyle/>
          <a:p>
            <a:fld id="{89DDC49C-FAA2-4A57-A984-0317877510F4}" type="slidenum">
              <a:rPr lang="nl-NL" smtClean="0"/>
              <a:pPr/>
              <a:t>59</a:t>
            </a:fld>
            <a:endParaRPr lang="nl-NL" dirty="0"/>
          </a:p>
        </p:txBody>
      </p:sp>
    </p:spTree>
    <p:extLst>
      <p:ext uri="{BB962C8B-B14F-4D97-AF65-F5344CB8AC3E}">
        <p14:creationId xmlns:p14="http://schemas.microsoft.com/office/powerpoint/2010/main" val="36809085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Redden gaat zomer en winter door. Ook bij extreme kou.</a:t>
            </a:r>
          </a:p>
        </p:txBody>
      </p:sp>
      <p:sp>
        <p:nvSpPr>
          <p:cNvPr id="4" name="Tijdelijke aanduiding voor dianummer 3"/>
          <p:cNvSpPr>
            <a:spLocks noGrp="1"/>
          </p:cNvSpPr>
          <p:nvPr>
            <p:ph type="sldNum" sz="quarter" idx="5"/>
          </p:nvPr>
        </p:nvSpPr>
        <p:spPr/>
        <p:txBody>
          <a:bodyPr/>
          <a:lstStyle/>
          <a:p>
            <a:fld id="{89DDC49C-FAA2-4A57-A984-0317877510F4}" type="slidenum">
              <a:rPr lang="nl-NL" smtClean="0"/>
              <a:pPr/>
              <a:t>60</a:t>
            </a:fld>
            <a:endParaRPr lang="nl-NL" dirty="0"/>
          </a:p>
        </p:txBody>
      </p:sp>
    </p:spTree>
    <p:extLst>
      <p:ext uri="{BB962C8B-B14F-4D97-AF65-F5344CB8AC3E}">
        <p14:creationId xmlns:p14="http://schemas.microsoft.com/office/powerpoint/2010/main" val="34941654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Dag en nacht, ook in pikkedonker..</a:t>
            </a:r>
          </a:p>
        </p:txBody>
      </p:sp>
      <p:sp>
        <p:nvSpPr>
          <p:cNvPr id="4" name="Tijdelijke aanduiding voor dianummer 3"/>
          <p:cNvSpPr>
            <a:spLocks noGrp="1"/>
          </p:cNvSpPr>
          <p:nvPr>
            <p:ph type="sldNum" sz="quarter" idx="5"/>
          </p:nvPr>
        </p:nvSpPr>
        <p:spPr/>
        <p:txBody>
          <a:bodyPr/>
          <a:lstStyle/>
          <a:p>
            <a:fld id="{89DDC49C-FAA2-4A57-A984-0317877510F4}" type="slidenum">
              <a:rPr lang="nl-NL" smtClean="0"/>
              <a:pPr/>
              <a:t>61</a:t>
            </a:fld>
            <a:endParaRPr lang="nl-NL" dirty="0"/>
          </a:p>
        </p:txBody>
      </p:sp>
    </p:spTree>
    <p:extLst>
      <p:ext uri="{BB962C8B-B14F-4D97-AF65-F5344CB8AC3E}">
        <p14:creationId xmlns:p14="http://schemas.microsoft.com/office/powerpoint/2010/main" val="160876558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Wil je de titel van de presentatie verder verduidelijken, dan kan dit een extra dia zijn.</a:t>
            </a:r>
          </a:p>
          <a:p>
            <a:r>
              <a:rPr lang="nl-NL" dirty="0"/>
              <a:t>Je kunt deze ook gebruiken voor hoofdstuktitels in je presentatie.</a:t>
            </a:r>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DDC49C-FAA2-4A57-A984-0317877510F4}" type="slidenum">
              <a:rPr kumimoji="0" lang="nl-NL" sz="1200" b="0" i="0" u="none" strike="noStrike" kern="1200" cap="none" spc="0" normalizeH="0" baseline="0" noProof="0" smtClean="0">
                <a:ln>
                  <a:noFill/>
                </a:ln>
                <a:solidFill>
                  <a:prstClr val="black"/>
                </a:solidFill>
                <a:effectLst/>
                <a:uLnTx/>
                <a:uFillTx/>
                <a:latin typeface="Arial Narrow" panose="020B0606020202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nl-NL"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3377856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Wil je de titel van de presentatie verder verduidelijken, dan kan dit een extra dia zijn.</a:t>
            </a:r>
          </a:p>
          <a:p>
            <a:r>
              <a:rPr lang="nl-NL" dirty="0"/>
              <a:t>Je kunt deze ook gebruiken voor hoofdstuktitels in je presentatie.</a:t>
            </a:r>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DDC49C-FAA2-4A57-A984-0317877510F4}" type="slidenum">
              <a:rPr kumimoji="0" lang="nl-NL" sz="1200" b="0" i="0" u="none" strike="noStrike" kern="1200" cap="none" spc="0" normalizeH="0" baseline="0" noProof="0" smtClean="0">
                <a:ln>
                  <a:noFill/>
                </a:ln>
                <a:solidFill>
                  <a:prstClr val="black"/>
                </a:solidFill>
                <a:effectLst/>
                <a:uLnTx/>
                <a:uFillTx/>
                <a:latin typeface="Arial Narrow" panose="020B0606020202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nl-NL"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367727253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Een mooie dienstverlening aan de beroepsvaart is de Radio Medische Dienst van de KNRM.</a:t>
            </a:r>
          </a:p>
          <a:p>
            <a:r>
              <a:rPr lang="nl-NL" dirty="0"/>
              <a:t>In feite zijn het vijf huisartsen die bij toerbeurt 24 uur per dag beschikbaar zijn voor medische vragen van zeevarenden wereldwijd.</a:t>
            </a:r>
          </a:p>
          <a:p>
            <a:r>
              <a:rPr lang="nl-NL" dirty="0"/>
              <a:t>Een RMD is verplicht voor elke kuststaat. IN Nederland levert de KNRM deze dienst sinds 1999.</a:t>
            </a:r>
          </a:p>
          <a:p>
            <a:r>
              <a:rPr lang="nl-NL" dirty="0"/>
              <a:t>De RMD bestaat al sinds 1933.</a:t>
            </a:r>
          </a:p>
          <a:p>
            <a:r>
              <a:rPr lang="nl-NL" dirty="0"/>
              <a:t>De oproep komt binnen via een geautomatiseerd communicatiesysteem.</a:t>
            </a:r>
          </a:p>
          <a:p>
            <a:r>
              <a:rPr lang="nl-NL" dirty="0"/>
              <a:t>De meeste aanvragen gaan tegenwoordig per e-mail, maar kan ook over radio of telefoon, via de kustwacht.</a:t>
            </a:r>
          </a:p>
        </p:txBody>
      </p:sp>
      <p:sp>
        <p:nvSpPr>
          <p:cNvPr id="4" name="Tijdelijke aanduiding voor dianummer 3"/>
          <p:cNvSpPr>
            <a:spLocks noGrp="1"/>
          </p:cNvSpPr>
          <p:nvPr>
            <p:ph type="sldNum" sz="quarter" idx="5"/>
          </p:nvPr>
        </p:nvSpPr>
        <p:spPr/>
        <p:txBody>
          <a:bodyPr/>
          <a:lstStyle/>
          <a:p>
            <a:fld id="{89DDC49C-FAA2-4A57-A984-0317877510F4}" type="slidenum">
              <a:rPr lang="nl-NL" smtClean="0"/>
              <a:pPr/>
              <a:t>63</a:t>
            </a:fld>
            <a:endParaRPr lang="nl-NL" dirty="0"/>
          </a:p>
        </p:txBody>
      </p:sp>
    </p:spTree>
    <p:extLst>
      <p:ext uri="{BB962C8B-B14F-4D97-AF65-F5344CB8AC3E}">
        <p14:creationId xmlns:p14="http://schemas.microsoft.com/office/powerpoint/2010/main" val="371403205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Wanneer een schip op de bijvoorbeeld de Indische Oceaan vaart wordt vaak het advies gegeven door te varen naar een volgende haven.</a:t>
            </a:r>
          </a:p>
        </p:txBody>
      </p:sp>
      <p:sp>
        <p:nvSpPr>
          <p:cNvPr id="4" name="Tijdelijke aanduiding voor dianummer 3"/>
          <p:cNvSpPr>
            <a:spLocks noGrp="1"/>
          </p:cNvSpPr>
          <p:nvPr>
            <p:ph type="sldNum" sz="quarter" idx="5"/>
          </p:nvPr>
        </p:nvSpPr>
        <p:spPr/>
        <p:txBody>
          <a:bodyPr/>
          <a:lstStyle/>
          <a:p>
            <a:fld id="{89DDC49C-FAA2-4A57-A984-0317877510F4}" type="slidenum">
              <a:rPr lang="nl-NL" smtClean="0"/>
              <a:pPr/>
              <a:t>64</a:t>
            </a:fld>
            <a:endParaRPr lang="nl-NL" dirty="0"/>
          </a:p>
        </p:txBody>
      </p:sp>
    </p:spTree>
    <p:extLst>
      <p:ext uri="{BB962C8B-B14F-4D97-AF65-F5344CB8AC3E}">
        <p14:creationId xmlns:p14="http://schemas.microsoft.com/office/powerpoint/2010/main" val="105439884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KNRM voert ongeveer 60 medische evacuaties per jaar uit.</a:t>
            </a:r>
          </a:p>
        </p:txBody>
      </p:sp>
      <p:sp>
        <p:nvSpPr>
          <p:cNvPr id="4" name="Tijdelijke aanduiding voor dianummer 3"/>
          <p:cNvSpPr>
            <a:spLocks noGrp="1"/>
          </p:cNvSpPr>
          <p:nvPr>
            <p:ph type="sldNum" sz="quarter" idx="5"/>
          </p:nvPr>
        </p:nvSpPr>
        <p:spPr/>
        <p:txBody>
          <a:bodyPr/>
          <a:lstStyle/>
          <a:p>
            <a:fld id="{89DDC49C-FAA2-4A57-A984-0317877510F4}" type="slidenum">
              <a:rPr lang="nl-NL" smtClean="0"/>
              <a:pPr/>
              <a:t>65</a:t>
            </a:fld>
            <a:endParaRPr lang="nl-NL" dirty="0"/>
          </a:p>
        </p:txBody>
      </p:sp>
    </p:spTree>
    <p:extLst>
      <p:ext uri="{BB962C8B-B14F-4D97-AF65-F5344CB8AC3E}">
        <p14:creationId xmlns:p14="http://schemas.microsoft.com/office/powerpoint/2010/main" val="18179467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Wil je de titel van de presentatie verder verduidelijken, dan kan dit een extra dia zijn.</a:t>
            </a:r>
          </a:p>
          <a:p>
            <a:r>
              <a:rPr lang="nl-NL" dirty="0"/>
              <a:t>Je kunt deze ook gebruiken voor hoofdstuktitels in je presentatie.</a:t>
            </a:r>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DDC49C-FAA2-4A57-A984-0317877510F4}" type="slidenum">
              <a:rPr kumimoji="0" lang="nl-NL" sz="1200" b="0" i="0" u="none" strike="noStrike" kern="1200" cap="none" spc="0" normalizeH="0" baseline="0" noProof="0" smtClean="0">
                <a:ln>
                  <a:noFill/>
                </a:ln>
                <a:solidFill>
                  <a:prstClr val="black"/>
                </a:solidFill>
                <a:effectLst/>
                <a:uLnTx/>
                <a:uFillTx/>
                <a:latin typeface="Arial Narrow" panose="020B0606020202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nl-NL"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23369440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Speciaal voor de Waddeneilanden worden elk jaar KNRM Lifeguards geworven.</a:t>
            </a:r>
          </a:p>
          <a:p>
            <a:r>
              <a:rPr lang="nl-NL" dirty="0"/>
              <a:t>De KNRM doet dat in opdracht voor de gemeente.</a:t>
            </a:r>
          </a:p>
          <a:p>
            <a:r>
              <a:rPr lang="nl-NL" dirty="0"/>
              <a:t>De gemeente betaalt hiervoor aan de KNRM een afgesproken bijdrage, waarmee de lifeguards worden betaald en opleidingen en materiaal worden bekostigd.</a:t>
            </a:r>
          </a:p>
        </p:txBody>
      </p:sp>
      <p:sp>
        <p:nvSpPr>
          <p:cNvPr id="4" name="Tijdelijke aanduiding voor dianummer 3"/>
          <p:cNvSpPr>
            <a:spLocks noGrp="1"/>
          </p:cNvSpPr>
          <p:nvPr>
            <p:ph type="sldNum" sz="quarter" idx="5"/>
          </p:nvPr>
        </p:nvSpPr>
        <p:spPr/>
        <p:txBody>
          <a:bodyPr/>
          <a:lstStyle/>
          <a:p>
            <a:fld id="{89DDC49C-FAA2-4A57-A984-0317877510F4}" type="slidenum">
              <a:rPr lang="nl-NL" smtClean="0"/>
              <a:pPr/>
              <a:t>67</a:t>
            </a:fld>
            <a:endParaRPr lang="nl-NL" dirty="0"/>
          </a:p>
        </p:txBody>
      </p:sp>
    </p:spTree>
    <p:extLst>
      <p:ext uri="{BB962C8B-B14F-4D97-AF65-F5344CB8AC3E}">
        <p14:creationId xmlns:p14="http://schemas.microsoft.com/office/powerpoint/2010/main" val="21054715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lifeguards houden toezicht aan de waterlijn in een met vlaggen gemarkeerd gebied.</a:t>
            </a:r>
          </a:p>
          <a:p>
            <a:r>
              <a:rPr lang="nl-NL" dirty="0"/>
              <a:t>Deze preventieve taak zorgt ervoor dat er in een veilig gebied gezwommen kan worden.</a:t>
            </a:r>
          </a:p>
        </p:txBody>
      </p:sp>
      <p:sp>
        <p:nvSpPr>
          <p:cNvPr id="4" name="Tijdelijke aanduiding voor dianummer 3"/>
          <p:cNvSpPr>
            <a:spLocks noGrp="1"/>
          </p:cNvSpPr>
          <p:nvPr>
            <p:ph type="sldNum" sz="quarter" idx="5"/>
          </p:nvPr>
        </p:nvSpPr>
        <p:spPr/>
        <p:txBody>
          <a:bodyPr/>
          <a:lstStyle/>
          <a:p>
            <a:fld id="{89DDC49C-FAA2-4A57-A984-0317877510F4}" type="slidenum">
              <a:rPr lang="nl-NL" smtClean="0"/>
              <a:pPr/>
              <a:t>68</a:t>
            </a:fld>
            <a:endParaRPr lang="nl-NL" dirty="0"/>
          </a:p>
        </p:txBody>
      </p:sp>
    </p:spTree>
    <p:extLst>
      <p:ext uri="{BB962C8B-B14F-4D97-AF65-F5344CB8AC3E}">
        <p14:creationId xmlns:p14="http://schemas.microsoft.com/office/powerpoint/2010/main" val="355900865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Of de lifeguard verplaatst zich met een strandvoertuig.</a:t>
            </a:r>
          </a:p>
          <a:p>
            <a:r>
              <a:rPr lang="nl-NL" dirty="0"/>
              <a:t>De zichtbaarheid van lifeguards draagt bij aan het veiligheidsgevoel.</a:t>
            </a:r>
          </a:p>
          <a:p>
            <a:r>
              <a:rPr lang="nl-NL" dirty="0"/>
              <a:t>Maar het geeft aan de strandbezoekers ook aan dat zwemmen in zee niet zonder gevaar is.</a:t>
            </a:r>
          </a:p>
        </p:txBody>
      </p:sp>
      <p:sp>
        <p:nvSpPr>
          <p:cNvPr id="4" name="Tijdelijke aanduiding voor dianummer 3"/>
          <p:cNvSpPr>
            <a:spLocks noGrp="1"/>
          </p:cNvSpPr>
          <p:nvPr>
            <p:ph type="sldNum" sz="quarter" idx="5"/>
          </p:nvPr>
        </p:nvSpPr>
        <p:spPr/>
        <p:txBody>
          <a:bodyPr/>
          <a:lstStyle/>
          <a:p>
            <a:fld id="{89DDC49C-FAA2-4A57-A984-0317877510F4}" type="slidenum">
              <a:rPr lang="nl-NL" smtClean="0"/>
              <a:pPr/>
              <a:t>69</a:t>
            </a:fld>
            <a:endParaRPr lang="nl-NL" dirty="0"/>
          </a:p>
        </p:txBody>
      </p:sp>
    </p:spTree>
    <p:extLst>
      <p:ext uri="{BB962C8B-B14F-4D97-AF65-F5344CB8AC3E}">
        <p14:creationId xmlns:p14="http://schemas.microsoft.com/office/powerpoint/2010/main" val="127666783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Wil je de titel van de presentatie verder verduidelijken, dan kan dit een extra dia zijn.</a:t>
            </a:r>
          </a:p>
          <a:p>
            <a:r>
              <a:rPr lang="nl-NL" dirty="0"/>
              <a:t>Je kunt deze ook gebruiken voor hoofdstuktitels in je presentatie.</a:t>
            </a:r>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DDC49C-FAA2-4A57-A984-0317877510F4}" type="slidenum">
              <a:rPr kumimoji="0" lang="nl-NL" sz="1200" b="0" i="0" u="none" strike="noStrike" kern="1200" cap="none" spc="0" normalizeH="0" baseline="0" noProof="0" smtClean="0">
                <a:ln>
                  <a:noFill/>
                </a:ln>
                <a:solidFill>
                  <a:prstClr val="black"/>
                </a:solidFill>
                <a:effectLst/>
                <a:uLnTx/>
                <a:uFillTx/>
                <a:latin typeface="Arial Narrow" panose="020B0606020202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nl-NL"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250781342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Voor hulpverleningen waarbij geen levensgevaar bestaat moeten hulpvragers tegenwoordig zelf een hulpverlener zoeken. Voorheen kon hiervoor via 112 de Kustwacht worden gevraagd, die dan een reddingboot van de KNRM alarmeerde. Dat doet de Kustwacht niet meer als er geen levensbedreigende situatie bestaat.</a:t>
            </a:r>
          </a:p>
          <a:p>
            <a:r>
              <a:rPr lang="nl-NL" dirty="0"/>
              <a:t>De hulpvrager kan rechtstreeks het KNRM Helpt assistentiecentrum bellen voor niet-spoedeisende hulp.</a:t>
            </a:r>
          </a:p>
          <a:p>
            <a:r>
              <a:rPr lang="nl-NL" dirty="0"/>
              <a:t>De operator probeert het probleem telefonisch op te lossen of overlegt met het reddingstation en met de hulpvrager over een geschikt moment. Zonder spoed.</a:t>
            </a:r>
          </a:p>
        </p:txBody>
      </p:sp>
      <p:sp>
        <p:nvSpPr>
          <p:cNvPr id="4" name="Tijdelijke aanduiding voor dianummer 3"/>
          <p:cNvSpPr>
            <a:spLocks noGrp="1"/>
          </p:cNvSpPr>
          <p:nvPr>
            <p:ph type="sldNum" sz="quarter" idx="5"/>
          </p:nvPr>
        </p:nvSpPr>
        <p:spPr/>
        <p:txBody>
          <a:bodyPr/>
          <a:lstStyle/>
          <a:p>
            <a:fld id="{89DDC49C-FAA2-4A57-A984-0317877510F4}" type="slidenum">
              <a:rPr lang="nl-NL" smtClean="0"/>
              <a:pPr/>
              <a:t>72</a:t>
            </a:fld>
            <a:endParaRPr lang="nl-NL" dirty="0"/>
          </a:p>
        </p:txBody>
      </p:sp>
    </p:spTree>
    <p:extLst>
      <p:ext uri="{BB962C8B-B14F-4D97-AF65-F5344CB8AC3E}">
        <p14:creationId xmlns:p14="http://schemas.microsoft.com/office/powerpoint/2010/main" val="14581857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operators van het assistentiecentrum zijn vrijwilligers, die vaak al jaren aan de KNRM verbonden zijn of verbonden waren als reddingbootbemanningslid. Zij kennen de situaties als geen ander.</a:t>
            </a:r>
          </a:p>
          <a:p>
            <a:r>
              <a:rPr lang="nl-NL" dirty="0"/>
              <a:t>Mochten zij toch van mening zijn dat het om spoedeisende hulp gaat, dan verbinden zij u door met het Kustwachtcentrum.</a:t>
            </a:r>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DDC49C-FAA2-4A57-A984-0317877510F4}" type="slidenum">
              <a:rPr kumimoji="0" lang="nl-NL" sz="1200" b="0" i="0" u="none" strike="noStrike" kern="1200" cap="none" spc="0" normalizeH="0" baseline="0" noProof="0" smtClean="0">
                <a:ln>
                  <a:noFill/>
                </a:ln>
                <a:solidFill>
                  <a:prstClr val="black"/>
                </a:solidFill>
                <a:effectLst/>
                <a:uLnTx/>
                <a:uFillTx/>
                <a:latin typeface="Arial Narrow" panose="020B0606020202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nl-NL"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31222270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Hierin kun je filmpjes uploaden via het icoontje “video invoegen”.</a:t>
            </a:r>
          </a:p>
        </p:txBody>
      </p:sp>
      <p:sp>
        <p:nvSpPr>
          <p:cNvPr id="4" name="Tijdelijke aanduiding voor dianummer 3"/>
          <p:cNvSpPr>
            <a:spLocks noGrp="1"/>
          </p:cNvSpPr>
          <p:nvPr>
            <p:ph type="sldNum" sz="quarter" idx="5"/>
          </p:nvPr>
        </p:nvSpPr>
        <p:spPr/>
        <p:txBody>
          <a:bodyPr/>
          <a:lstStyle/>
          <a:p>
            <a:fld id="{89DDC49C-FAA2-4A57-A984-0317877510F4}" type="slidenum">
              <a:rPr lang="nl-NL" smtClean="0"/>
              <a:pPr/>
              <a:t>9</a:t>
            </a:fld>
            <a:endParaRPr lang="nl-NL" dirty="0"/>
          </a:p>
        </p:txBody>
      </p:sp>
    </p:spTree>
    <p:extLst>
      <p:ext uri="{BB962C8B-B14F-4D97-AF65-F5344CB8AC3E}">
        <p14:creationId xmlns:p14="http://schemas.microsoft.com/office/powerpoint/2010/main" val="27885535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Soms is het uit voorzorg beter tijdig ter plaatse te gaan om erger te voorkomen.</a:t>
            </a:r>
          </a:p>
          <a:p>
            <a:r>
              <a:rPr lang="nl-NL" dirty="0"/>
              <a:t>Om rust te brengen in een situatie kan het soms helpen toch ter plaatse te gaan.</a:t>
            </a:r>
          </a:p>
        </p:txBody>
      </p:sp>
      <p:sp>
        <p:nvSpPr>
          <p:cNvPr id="4" name="Tijdelijke aanduiding voor dianummer 3"/>
          <p:cNvSpPr>
            <a:spLocks noGrp="1"/>
          </p:cNvSpPr>
          <p:nvPr>
            <p:ph type="sldNum" sz="quarter" idx="5"/>
          </p:nvPr>
        </p:nvSpPr>
        <p:spPr/>
        <p:txBody>
          <a:bodyPr/>
          <a:lstStyle/>
          <a:p>
            <a:fld id="{89DDC49C-FAA2-4A57-A984-0317877510F4}" type="slidenum">
              <a:rPr lang="nl-NL" smtClean="0"/>
              <a:pPr/>
              <a:t>74</a:t>
            </a:fld>
            <a:endParaRPr lang="nl-NL" dirty="0"/>
          </a:p>
        </p:txBody>
      </p:sp>
    </p:spTree>
    <p:extLst>
      <p:ext uri="{BB962C8B-B14F-4D97-AF65-F5344CB8AC3E}">
        <p14:creationId xmlns:p14="http://schemas.microsoft.com/office/powerpoint/2010/main" val="1391036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Scheepsstrandingen zoals deze komen niet vaak meer voor. Daarvoor zijn de schepen te krachtig geworden.</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DDC49C-FAA2-4A57-A984-0317877510F4}" type="slidenum">
              <a:rPr kumimoji="0" lang="nl-NL" sz="1200" b="0" i="0" u="none" strike="noStrike" kern="1200" cap="none" spc="0" normalizeH="0" baseline="0" noProof="0" smtClean="0">
                <a:ln>
                  <a:noFill/>
                </a:ln>
                <a:solidFill>
                  <a:prstClr val="black"/>
                </a:solidFill>
                <a:effectLst/>
                <a:uLnTx/>
                <a:uFillTx/>
                <a:latin typeface="Arial Narrow" panose="020B0606020202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nl-NL"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3605238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Maar soms raakt een schip op drift en dan wordt het in de volle Noordzee met windmolens en platforms toch gevaarlijk.</a:t>
            </a:r>
          </a:p>
          <a:p>
            <a:r>
              <a:rPr lang="nl-NL" dirty="0"/>
              <a:t>De KNRM wordt dan vaak stand-by geroepen en kan helpen een sleepverbinding te maken tussen schip en sleepboot.</a:t>
            </a:r>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DDC49C-FAA2-4A57-A984-0317877510F4}" type="slidenum">
              <a:rPr kumimoji="0" lang="nl-NL" sz="1200" b="0" i="0" u="none" strike="noStrike" kern="1200" cap="none" spc="0" normalizeH="0" baseline="0" noProof="0" smtClean="0">
                <a:ln>
                  <a:noFill/>
                </a:ln>
                <a:solidFill>
                  <a:prstClr val="black"/>
                </a:solidFill>
                <a:effectLst/>
                <a:uLnTx/>
                <a:uFillTx/>
                <a:latin typeface="Arial Narrow" panose="020B0606020202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nl-NL"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13347201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dia">
    <p:bg>
      <p:bgPr>
        <a:solidFill>
          <a:schemeClr val="bg1"/>
        </a:solidFill>
        <a:effectLst/>
      </p:bgPr>
    </p:bg>
    <p:spTree>
      <p:nvGrpSpPr>
        <p:cNvPr id="1" name=""/>
        <p:cNvGrpSpPr/>
        <p:nvPr/>
      </p:nvGrpSpPr>
      <p:grpSpPr>
        <a:xfrm>
          <a:off x="0" y="0"/>
          <a:ext cx="0" cy="0"/>
          <a:chOff x="0" y="0"/>
          <a:chExt cx="0" cy="0"/>
        </a:xfrm>
      </p:grpSpPr>
      <p:sp>
        <p:nvSpPr>
          <p:cNvPr id="7" name="Tijdelijke aanduiding voor afbeelding 2">
            <a:extLst>
              <a:ext uri="{FF2B5EF4-FFF2-40B4-BE49-F238E27FC236}">
                <a16:creationId xmlns:a16="http://schemas.microsoft.com/office/drawing/2014/main" id="{09262BD4-31F6-41A6-8276-13982F14CE5E}"/>
              </a:ext>
            </a:extLst>
          </p:cNvPr>
          <p:cNvSpPr>
            <a:spLocks noGrp="1"/>
          </p:cNvSpPr>
          <p:nvPr>
            <p:ph type="pic" idx="13"/>
          </p:nvPr>
        </p:nvSpPr>
        <p:spPr>
          <a:xfrm>
            <a:off x="144440" y="136576"/>
            <a:ext cx="8851949" cy="4802400"/>
          </a:xfrm>
          <a:solidFill>
            <a:schemeClr val="accent5"/>
          </a:solidFill>
        </p:spPr>
        <p:txBody>
          <a:bodyPr/>
          <a:lstStyle>
            <a:lvl1pPr marL="0" indent="0" algn="ctr">
              <a:buNone/>
              <a:defRPr sz="1200"/>
            </a:lvl1pPr>
            <a:lvl2pPr marL="457052" indent="0">
              <a:buNone/>
              <a:defRPr sz="2799"/>
            </a:lvl2pPr>
            <a:lvl3pPr marL="914103" indent="0">
              <a:buNone/>
              <a:defRPr sz="2399"/>
            </a:lvl3pPr>
            <a:lvl4pPr marL="1371154" indent="0">
              <a:buNone/>
              <a:defRPr sz="2000"/>
            </a:lvl4pPr>
            <a:lvl5pPr marL="1828206" indent="0">
              <a:buNone/>
              <a:defRPr sz="2000"/>
            </a:lvl5pPr>
            <a:lvl6pPr marL="2285257" indent="0">
              <a:buNone/>
              <a:defRPr sz="2000"/>
            </a:lvl6pPr>
            <a:lvl7pPr marL="2742309" indent="0">
              <a:buNone/>
              <a:defRPr sz="2000"/>
            </a:lvl7pPr>
            <a:lvl8pPr marL="3199360" indent="0">
              <a:buNone/>
              <a:defRPr sz="2000"/>
            </a:lvl8pPr>
            <a:lvl9pPr marL="3656411" indent="0">
              <a:buNone/>
              <a:defRPr sz="2000"/>
            </a:lvl9pPr>
          </a:lstStyle>
          <a:p>
            <a:pPr lvl="0"/>
            <a:r>
              <a:rPr lang="nl-NL" noProof="0"/>
              <a:t>Klik op het pictogram als u een afbeelding wilt toevoegen</a:t>
            </a:r>
            <a:endParaRPr lang="nl-NL" noProof="0" dirty="0"/>
          </a:p>
        </p:txBody>
      </p:sp>
      <p:sp>
        <p:nvSpPr>
          <p:cNvPr id="8" name="Tijdelijke aanduiding voor tekst 27">
            <a:extLst>
              <a:ext uri="{FF2B5EF4-FFF2-40B4-BE49-F238E27FC236}">
                <a16:creationId xmlns:a16="http://schemas.microsoft.com/office/drawing/2014/main" id="{2E0EED5A-C4AD-4F3D-9DAE-17E75830D3EA}"/>
              </a:ext>
            </a:extLst>
          </p:cNvPr>
          <p:cNvSpPr>
            <a:spLocks noGrp="1"/>
          </p:cNvSpPr>
          <p:nvPr>
            <p:ph type="body" sz="quarter" idx="19" hasCustomPrompt="1"/>
          </p:nvPr>
        </p:nvSpPr>
        <p:spPr>
          <a:xfrm>
            <a:off x="144440" y="138078"/>
            <a:ext cx="4421740" cy="4802400"/>
          </a:xfrm>
          <a:gradFill>
            <a:gsLst>
              <a:gs pos="0">
                <a:schemeClr val="tx1">
                  <a:alpha val="40000"/>
                </a:schemeClr>
              </a:gs>
              <a:gs pos="100000">
                <a:schemeClr val="tx1">
                  <a:alpha val="0"/>
                </a:schemeClr>
              </a:gs>
            </a:gsLst>
            <a:lin ang="0" scaled="1"/>
          </a:gradFill>
        </p:spPr>
        <p:txBody>
          <a:bodyPr lIns="270000" bIns="126000" anchor="b" anchorCtr="0"/>
          <a:lstStyle>
            <a:lvl1pPr marL="0" indent="0">
              <a:buNone/>
              <a:defRPr sz="900" b="1" cap="all" spc="230" baseline="0">
                <a:solidFill>
                  <a:schemeClr val="bg1"/>
                </a:solidFill>
              </a:defRPr>
            </a:lvl1pPr>
            <a:lvl2pPr marL="176213" indent="0">
              <a:buNone/>
              <a:defRPr sz="1350"/>
            </a:lvl2pPr>
            <a:lvl3pPr marL="360362" indent="0">
              <a:buNone/>
              <a:defRPr sz="1350"/>
            </a:lvl3pPr>
            <a:lvl4pPr marL="0" indent="0">
              <a:buFont typeface="Arial" panose="020B0604020202020204" pitchFamily="34" charset="0"/>
              <a:buNone/>
              <a:defRPr sz="1350"/>
            </a:lvl4pPr>
            <a:lvl5pPr marL="0" indent="0">
              <a:buFont typeface="Arial" panose="020B0604020202020204" pitchFamily="34" charset="0"/>
              <a:buNone/>
              <a:defRPr sz="1350">
                <a:solidFill>
                  <a:schemeClr val="accent2"/>
                </a:solidFill>
              </a:defRPr>
            </a:lvl5pPr>
          </a:lstStyle>
          <a:p>
            <a:pPr lvl="0"/>
            <a:r>
              <a:rPr lang="nl-NL" dirty="0"/>
              <a:t>Vijfde niveau</a:t>
            </a:r>
          </a:p>
        </p:txBody>
      </p:sp>
      <p:sp>
        <p:nvSpPr>
          <p:cNvPr id="9" name="Tijdelijke aanduiding voor tekst 8">
            <a:extLst>
              <a:ext uri="{FF2B5EF4-FFF2-40B4-BE49-F238E27FC236}">
                <a16:creationId xmlns:a16="http://schemas.microsoft.com/office/drawing/2014/main" id="{6B1B2B09-FB93-4F05-9A4A-AEEAF58A4EDA}"/>
              </a:ext>
            </a:extLst>
          </p:cNvPr>
          <p:cNvSpPr>
            <a:spLocks noGrp="1"/>
          </p:cNvSpPr>
          <p:nvPr>
            <p:ph type="body" sz="quarter" idx="16" hasCustomPrompt="1"/>
          </p:nvPr>
        </p:nvSpPr>
        <p:spPr>
          <a:xfrm>
            <a:off x="0" y="3866178"/>
            <a:ext cx="3517200" cy="518400"/>
          </a:xfrm>
          <a:blipFill>
            <a:blip r:embed="rId2" cstate="screen">
              <a:extLst>
                <a:ext uri="{28A0092B-C50C-407E-A947-70E740481C1C}">
                  <a14:useLocalDpi xmlns:a14="http://schemas.microsoft.com/office/drawing/2010/main"/>
                </a:ext>
              </a:extLst>
            </a:blip>
            <a:stretch>
              <a:fillRect/>
            </a:stretch>
          </a:blipFill>
        </p:spPr>
        <p:txBody>
          <a:bodyPr anchor="b" anchorCtr="0"/>
          <a:lstStyle>
            <a:lvl1pPr marL="0" indent="0">
              <a:buNone/>
              <a:defRPr sz="100">
                <a:solidFill>
                  <a:schemeClr val="bg1"/>
                </a:solidFill>
              </a:defRPr>
            </a:lvl1pPr>
          </a:lstStyle>
          <a:p>
            <a:pPr lvl="0"/>
            <a:r>
              <a:rPr lang="nl-NL" dirty="0"/>
              <a:t>Logo</a:t>
            </a:r>
          </a:p>
        </p:txBody>
      </p:sp>
      <p:sp>
        <p:nvSpPr>
          <p:cNvPr id="10" name="Titel 1">
            <a:extLst>
              <a:ext uri="{FF2B5EF4-FFF2-40B4-BE49-F238E27FC236}">
                <a16:creationId xmlns:a16="http://schemas.microsoft.com/office/drawing/2014/main" id="{C2AF3BA7-E99A-4188-90AC-5F054AB57B6C}"/>
              </a:ext>
            </a:extLst>
          </p:cNvPr>
          <p:cNvSpPr>
            <a:spLocks noGrp="1"/>
          </p:cNvSpPr>
          <p:nvPr>
            <p:ph type="ctrTitle" hasCustomPrompt="1"/>
          </p:nvPr>
        </p:nvSpPr>
        <p:spPr>
          <a:xfrm>
            <a:off x="298920" y="1093510"/>
            <a:ext cx="4500000" cy="1949010"/>
          </a:xfrm>
          <a:noFill/>
          <a:effectLst>
            <a:outerShdw blurRad="177800" dist="38100" dir="2700000" algn="tl" rotWithShape="0">
              <a:prstClr val="black">
                <a:alpha val="40000"/>
              </a:prstClr>
            </a:outerShdw>
          </a:effectLst>
        </p:spPr>
        <p:txBody>
          <a:bodyPr tIns="0" bIns="0" anchor="b">
            <a:noAutofit/>
          </a:bodyPr>
          <a:lstStyle>
            <a:lvl1pPr algn="l">
              <a:lnSpc>
                <a:spcPct val="75000"/>
              </a:lnSpc>
              <a:defRPr sz="5400" b="1" cap="all" spc="-100" baseline="0">
                <a:solidFill>
                  <a:schemeClr val="bg1"/>
                </a:solidFill>
                <a:latin typeface="+mj-lt"/>
              </a:defRPr>
            </a:lvl1pPr>
          </a:lstStyle>
          <a:p>
            <a:r>
              <a:rPr lang="nl-NL" dirty="0"/>
              <a:t>KLIK hier voor Titel</a:t>
            </a:r>
          </a:p>
        </p:txBody>
      </p:sp>
      <p:sp>
        <p:nvSpPr>
          <p:cNvPr id="11" name="Ondertitel 2">
            <a:extLst>
              <a:ext uri="{FF2B5EF4-FFF2-40B4-BE49-F238E27FC236}">
                <a16:creationId xmlns:a16="http://schemas.microsoft.com/office/drawing/2014/main" id="{394A1BEE-CC7F-438D-A1AE-152C32CD1769}"/>
              </a:ext>
            </a:extLst>
          </p:cNvPr>
          <p:cNvSpPr>
            <a:spLocks noGrp="1"/>
          </p:cNvSpPr>
          <p:nvPr>
            <p:ph type="subTitle" idx="1" hasCustomPrompt="1"/>
          </p:nvPr>
        </p:nvSpPr>
        <p:spPr>
          <a:xfrm>
            <a:off x="298920" y="3045077"/>
            <a:ext cx="4242600" cy="400110"/>
          </a:xfrm>
          <a:effectLst>
            <a:outerShdw blurRad="177800" dist="38100" dir="2700000" algn="tl" rotWithShape="0">
              <a:prstClr val="black">
                <a:alpha val="40000"/>
              </a:prstClr>
            </a:outerShdw>
          </a:effectLst>
        </p:spPr>
        <p:txBody>
          <a:bodyPr wrap="square">
            <a:spAutoFit/>
          </a:bodyPr>
          <a:lstStyle>
            <a:lvl1pPr marL="0" indent="0" algn="l">
              <a:lnSpc>
                <a:spcPct val="100000"/>
              </a:lnSpc>
              <a:buNone/>
              <a:defRPr sz="20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hier voor subtitel</a:t>
            </a:r>
          </a:p>
        </p:txBody>
      </p:sp>
      <p:sp>
        <p:nvSpPr>
          <p:cNvPr id="12" name="Rectangle 16">
            <a:extLst>
              <a:ext uri="{FF2B5EF4-FFF2-40B4-BE49-F238E27FC236}">
                <a16:creationId xmlns:a16="http://schemas.microsoft.com/office/drawing/2014/main" id="{70C29959-9ECB-4B43-A512-8D3B35B666DE}"/>
              </a:ext>
            </a:extLst>
          </p:cNvPr>
          <p:cNvSpPr>
            <a:spLocks noChangeArrowheads="1"/>
          </p:cNvSpPr>
          <p:nvPr userDrawn="1"/>
        </p:nvSpPr>
        <p:spPr bwMode="auto">
          <a:xfrm>
            <a:off x="144438" y="4937076"/>
            <a:ext cx="8851950" cy="64800"/>
          </a:xfrm>
          <a:prstGeom prst="rect">
            <a:avLst/>
          </a:prstGeom>
          <a:solidFill>
            <a:schemeClr val="accent2"/>
          </a:solidFill>
          <a:ln w="9525">
            <a:noFill/>
            <a:miter lim="800000"/>
            <a:headEnd/>
            <a:tailEnd/>
          </a:ln>
          <a:effectLst/>
        </p:spPr>
        <p:txBody>
          <a:bodyPr wrap="none" anchor="ctr"/>
          <a:lstStyle/>
          <a:p>
            <a:pPr>
              <a:defRPr/>
            </a:pPr>
            <a:endParaRPr lang="nl-NL" sz="2999" dirty="0">
              <a:latin typeface="Arial Narrow" panose="020B0606020202030204" pitchFamily="34" charset="0"/>
            </a:endParaRPr>
          </a:p>
        </p:txBody>
      </p:sp>
      <p:sp>
        <p:nvSpPr>
          <p:cNvPr id="13" name="Tijdelijke aanduiding voor tekst 8">
            <a:extLst>
              <a:ext uri="{FF2B5EF4-FFF2-40B4-BE49-F238E27FC236}">
                <a16:creationId xmlns:a16="http://schemas.microsoft.com/office/drawing/2014/main" id="{E5F73322-5EDF-46D1-BEA3-287B0BE5D7BD}"/>
              </a:ext>
            </a:extLst>
          </p:cNvPr>
          <p:cNvSpPr>
            <a:spLocks noGrp="1"/>
          </p:cNvSpPr>
          <p:nvPr>
            <p:ph type="body" sz="quarter" idx="14" hasCustomPrompt="1"/>
          </p:nvPr>
        </p:nvSpPr>
        <p:spPr>
          <a:xfrm>
            <a:off x="424563" y="392623"/>
            <a:ext cx="1065600" cy="525600"/>
          </a:xfrm>
          <a:blipFill>
            <a:blip r:embed="rId3" cstate="screen">
              <a:extLst>
                <a:ext uri="{28A0092B-C50C-407E-A947-70E740481C1C}">
                  <a14:useLocalDpi xmlns:a14="http://schemas.microsoft.com/office/drawing/2010/main"/>
                </a:ext>
              </a:extLst>
            </a:blip>
            <a:stretch>
              <a:fillRect/>
            </a:stretch>
          </a:blipFill>
        </p:spPr>
        <p:txBody>
          <a:bodyPr anchor="b" anchorCtr="0"/>
          <a:lstStyle>
            <a:lvl1pPr marL="0" indent="0">
              <a:buNone/>
              <a:defRPr sz="100">
                <a:solidFill>
                  <a:schemeClr val="bg1"/>
                </a:solidFill>
              </a:defRPr>
            </a:lvl1pPr>
          </a:lstStyle>
          <a:p>
            <a:pPr lvl="0"/>
            <a:r>
              <a:rPr lang="nl-NL" dirty="0"/>
              <a:t>Logo</a:t>
            </a:r>
          </a:p>
        </p:txBody>
      </p:sp>
      <p:sp>
        <p:nvSpPr>
          <p:cNvPr id="14" name="Tijdelijke aanduiding voor tekst 8">
            <a:extLst>
              <a:ext uri="{FF2B5EF4-FFF2-40B4-BE49-F238E27FC236}">
                <a16:creationId xmlns:a16="http://schemas.microsoft.com/office/drawing/2014/main" id="{2FC2489A-0710-473A-9D64-A935E6654597}"/>
              </a:ext>
            </a:extLst>
          </p:cNvPr>
          <p:cNvSpPr>
            <a:spLocks noGrp="1"/>
          </p:cNvSpPr>
          <p:nvPr>
            <p:ph type="body" sz="quarter" idx="15" hasCustomPrompt="1"/>
          </p:nvPr>
        </p:nvSpPr>
        <p:spPr>
          <a:xfrm>
            <a:off x="422658" y="3012699"/>
            <a:ext cx="1044000" cy="28800"/>
          </a:xfrm>
          <a:solidFill>
            <a:schemeClr val="accent2"/>
          </a:solidFill>
        </p:spPr>
        <p:txBody>
          <a:bodyPr anchor="b" anchorCtr="0"/>
          <a:lstStyle>
            <a:lvl1pPr marL="0" indent="0">
              <a:buNone/>
              <a:defRPr sz="100">
                <a:solidFill>
                  <a:schemeClr val="accent2"/>
                </a:solidFill>
              </a:defRPr>
            </a:lvl1pPr>
          </a:lstStyle>
          <a:p>
            <a:pPr lvl="0"/>
            <a:r>
              <a:rPr lang="nl-NL" dirty="0"/>
              <a:t>Logo</a:t>
            </a:r>
          </a:p>
        </p:txBody>
      </p:sp>
    </p:spTree>
    <p:extLst>
      <p:ext uri="{BB962C8B-B14F-4D97-AF65-F5344CB8AC3E}">
        <p14:creationId xmlns:p14="http://schemas.microsoft.com/office/powerpoint/2010/main" val="139625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houd van dri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27341" y="1015859"/>
            <a:ext cx="2653200" cy="35568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3245141" y="1015859"/>
            <a:ext cx="2653200" cy="35568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Slide Number Placeholder 6"/>
          <p:cNvSpPr>
            <a:spLocks noGrp="1"/>
          </p:cNvSpPr>
          <p:nvPr>
            <p:ph type="sldNum" sz="quarter" idx="12"/>
          </p:nvPr>
        </p:nvSpPr>
        <p:spPr/>
        <p:txBody>
          <a:bodyPr/>
          <a:lstStyle/>
          <a:p>
            <a:fld id="{4B57B585-15A3-41F7-B32A-17A2A431C13C}" type="slidenum">
              <a:rPr lang="nl-NL" smtClean="0"/>
              <a:t>‹nr.›</a:t>
            </a:fld>
            <a:endParaRPr lang="nl-NL"/>
          </a:p>
        </p:txBody>
      </p:sp>
      <p:sp>
        <p:nvSpPr>
          <p:cNvPr id="6" name="Content Placeholder 3">
            <a:extLst>
              <a:ext uri="{FF2B5EF4-FFF2-40B4-BE49-F238E27FC236}">
                <a16:creationId xmlns:a16="http://schemas.microsoft.com/office/drawing/2014/main" id="{2B9F5AB8-AEC8-4507-846D-610366577A89}"/>
              </a:ext>
            </a:extLst>
          </p:cNvPr>
          <p:cNvSpPr>
            <a:spLocks noGrp="1"/>
          </p:cNvSpPr>
          <p:nvPr>
            <p:ph sz="half" idx="13"/>
          </p:nvPr>
        </p:nvSpPr>
        <p:spPr>
          <a:xfrm>
            <a:off x="6162941" y="1015859"/>
            <a:ext cx="2653200" cy="35568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itel 4">
            <a:extLst>
              <a:ext uri="{FF2B5EF4-FFF2-40B4-BE49-F238E27FC236}">
                <a16:creationId xmlns:a16="http://schemas.microsoft.com/office/drawing/2014/main" id="{0B0E4E6F-128E-4E8B-A614-74540F421FE1}"/>
              </a:ext>
            </a:extLst>
          </p:cNvPr>
          <p:cNvSpPr>
            <a:spLocks noGrp="1"/>
          </p:cNvSpPr>
          <p:nvPr>
            <p:ph type="title"/>
          </p:nvPr>
        </p:nvSpPr>
        <p:spPr/>
        <p:txBody>
          <a:bodyPr/>
          <a:lstStyle/>
          <a:p>
            <a:r>
              <a:rPr lang="nl-NL"/>
              <a:t>Klik om stijl te bewerken</a:t>
            </a:r>
          </a:p>
        </p:txBody>
      </p:sp>
    </p:spTree>
    <p:extLst>
      <p:ext uri="{BB962C8B-B14F-4D97-AF65-F5344CB8AC3E}">
        <p14:creationId xmlns:p14="http://schemas.microsoft.com/office/powerpoint/2010/main" val="2330128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el, afbeelding en blok smal links">
    <p:bg>
      <p:bgPr>
        <a:solidFill>
          <a:schemeClr val="accent1"/>
        </a:solidFill>
        <a:effectLst/>
      </p:bgPr>
    </p:bg>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5D15D51C-00F2-4502-B124-4A05B9782F2E}"/>
              </a:ext>
            </a:extLst>
          </p:cNvPr>
          <p:cNvSpPr/>
          <p:nvPr userDrawn="1"/>
        </p:nvSpPr>
        <p:spPr bwMode="gray">
          <a:xfrm>
            <a:off x="0" y="0"/>
            <a:ext cx="9144000" cy="7128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Slide Number Placeholder 3"/>
          <p:cNvSpPr>
            <a:spLocks noGrp="1"/>
          </p:cNvSpPr>
          <p:nvPr>
            <p:ph type="sldNum" sz="quarter" idx="12"/>
          </p:nvPr>
        </p:nvSpPr>
        <p:spPr/>
        <p:txBody>
          <a:bodyPr/>
          <a:lstStyle/>
          <a:p>
            <a:fld id="{4B57B585-15A3-41F7-B32A-17A2A431C13C}" type="slidenum">
              <a:rPr lang="nl-NL" smtClean="0"/>
              <a:t>‹nr.›</a:t>
            </a:fld>
            <a:endParaRPr lang="nl-NL"/>
          </a:p>
        </p:txBody>
      </p:sp>
      <p:sp>
        <p:nvSpPr>
          <p:cNvPr id="7" name="Titel 1">
            <a:extLst>
              <a:ext uri="{FF2B5EF4-FFF2-40B4-BE49-F238E27FC236}">
                <a16:creationId xmlns:a16="http://schemas.microsoft.com/office/drawing/2014/main" id="{12CC0F6C-99AC-4E26-997A-DBEB5CA74995}"/>
              </a:ext>
            </a:extLst>
          </p:cNvPr>
          <p:cNvSpPr>
            <a:spLocks noGrp="1"/>
          </p:cNvSpPr>
          <p:nvPr>
            <p:ph type="title"/>
          </p:nvPr>
        </p:nvSpPr>
        <p:spPr>
          <a:xfrm>
            <a:off x="327341" y="194419"/>
            <a:ext cx="7313557" cy="424732"/>
          </a:xfrm>
        </p:spPr>
        <p:txBody>
          <a:bodyPr/>
          <a:lstStyle/>
          <a:p>
            <a:r>
              <a:rPr lang="nl-NL"/>
              <a:t>Klik om stijl te bewerken</a:t>
            </a:r>
          </a:p>
        </p:txBody>
      </p:sp>
      <p:pic>
        <p:nvPicPr>
          <p:cNvPr id="8" name="Picture 28">
            <a:extLst>
              <a:ext uri="{FF2B5EF4-FFF2-40B4-BE49-F238E27FC236}">
                <a16:creationId xmlns:a16="http://schemas.microsoft.com/office/drawing/2014/main" id="{DBE55D63-C61C-40B6-839A-C3552C195889}"/>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p:blipFill>
        <p:spPr bwMode="auto">
          <a:xfrm>
            <a:off x="8061513" y="179962"/>
            <a:ext cx="661872" cy="327686"/>
          </a:xfrm>
          <a:prstGeom prst="rect">
            <a:avLst/>
          </a:prstGeom>
          <a:noFill/>
          <a:ln w="9525">
            <a:noFill/>
            <a:miter lim="800000"/>
            <a:headEnd/>
            <a:tailEnd/>
          </a:ln>
        </p:spPr>
      </p:pic>
      <p:sp>
        <p:nvSpPr>
          <p:cNvPr id="11" name="Tijdelijke aanduiding voor afbeelding 10">
            <a:extLst>
              <a:ext uri="{FF2B5EF4-FFF2-40B4-BE49-F238E27FC236}">
                <a16:creationId xmlns:a16="http://schemas.microsoft.com/office/drawing/2014/main" id="{80041A65-5ADF-4297-AE07-0DA723E9F130}"/>
              </a:ext>
            </a:extLst>
          </p:cNvPr>
          <p:cNvSpPr>
            <a:spLocks noGrp="1"/>
          </p:cNvSpPr>
          <p:nvPr>
            <p:ph type="pic" idx="1"/>
          </p:nvPr>
        </p:nvSpPr>
        <p:spPr>
          <a:xfrm>
            <a:off x="0" y="709598"/>
            <a:ext cx="9144000" cy="4433902"/>
          </a:xfrm>
          <a:custGeom>
            <a:avLst/>
            <a:gdLst>
              <a:gd name="connsiteX0" fmla="*/ 0 w 9144000"/>
              <a:gd name="connsiteY0" fmla="*/ 0 h 4433902"/>
              <a:gd name="connsiteX1" fmla="*/ 9144000 w 9144000"/>
              <a:gd name="connsiteY1" fmla="*/ 0 h 4433902"/>
              <a:gd name="connsiteX2" fmla="*/ 9144000 w 9144000"/>
              <a:gd name="connsiteY2" fmla="*/ 3550168 h 4433902"/>
              <a:gd name="connsiteX3" fmla="*/ 9144000 w 9144000"/>
              <a:gd name="connsiteY3" fmla="*/ 4035451 h 4433902"/>
              <a:gd name="connsiteX4" fmla="*/ 9144000 w 9144000"/>
              <a:gd name="connsiteY4" fmla="*/ 4433902 h 4433902"/>
              <a:gd name="connsiteX5" fmla="*/ 0 w 9144000"/>
              <a:gd name="connsiteY5" fmla="*/ 4433902 h 4433902"/>
              <a:gd name="connsiteX6" fmla="*/ 0 w 9144000"/>
              <a:gd name="connsiteY6" fmla="*/ 4017988 h 4433902"/>
              <a:gd name="connsiteX7" fmla="*/ 0 w 9144000"/>
              <a:gd name="connsiteY7" fmla="*/ 3550168 h 4433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4433902">
                <a:moveTo>
                  <a:pt x="0" y="0"/>
                </a:moveTo>
                <a:lnTo>
                  <a:pt x="9144000" y="0"/>
                </a:lnTo>
                <a:lnTo>
                  <a:pt x="9144000" y="3550168"/>
                </a:lnTo>
                <a:lnTo>
                  <a:pt x="9144000" y="4035451"/>
                </a:lnTo>
                <a:lnTo>
                  <a:pt x="9144000" y="4433902"/>
                </a:lnTo>
                <a:lnTo>
                  <a:pt x="0" y="4433902"/>
                </a:lnTo>
                <a:lnTo>
                  <a:pt x="0" y="4017988"/>
                </a:lnTo>
                <a:lnTo>
                  <a:pt x="0" y="3550168"/>
                </a:lnTo>
                <a:close/>
              </a:path>
            </a:pathLst>
          </a:custGeom>
          <a:solidFill>
            <a:schemeClr val="accent5"/>
          </a:solidFill>
        </p:spPr>
        <p:txBody>
          <a:bodyPr wrap="square">
            <a:no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NL" dirty="0"/>
          </a:p>
        </p:txBody>
      </p:sp>
      <p:sp>
        <p:nvSpPr>
          <p:cNvPr id="10" name="Rechthoek">
            <a:extLst>
              <a:ext uri="{FF2B5EF4-FFF2-40B4-BE49-F238E27FC236}">
                <a16:creationId xmlns:a16="http://schemas.microsoft.com/office/drawing/2014/main" id="{7B893AB0-23AF-4D43-9FBC-2AB9976C7419}"/>
              </a:ext>
            </a:extLst>
          </p:cNvPr>
          <p:cNvSpPr/>
          <p:nvPr userDrawn="1"/>
        </p:nvSpPr>
        <p:spPr>
          <a:xfrm>
            <a:off x="0" y="641441"/>
            <a:ext cx="1351806" cy="66055"/>
          </a:xfrm>
          <a:prstGeom prst="rect">
            <a:avLst/>
          </a:prstGeom>
          <a:solidFill>
            <a:schemeClr val="accent2"/>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200" dirty="0"/>
          </a:p>
        </p:txBody>
      </p:sp>
      <p:sp>
        <p:nvSpPr>
          <p:cNvPr id="13" name="Tijdelijke aanduiding voor tekst 12">
            <a:extLst>
              <a:ext uri="{FF2B5EF4-FFF2-40B4-BE49-F238E27FC236}">
                <a16:creationId xmlns:a16="http://schemas.microsoft.com/office/drawing/2014/main" id="{FEA8519B-070A-4AF0-9743-A1BC36FC370B}"/>
              </a:ext>
            </a:extLst>
          </p:cNvPr>
          <p:cNvSpPr>
            <a:spLocks noGrp="1"/>
          </p:cNvSpPr>
          <p:nvPr>
            <p:ph type="body" sz="quarter" idx="16"/>
          </p:nvPr>
        </p:nvSpPr>
        <p:spPr>
          <a:xfrm>
            <a:off x="327341" y="1030146"/>
            <a:ext cx="2653200" cy="3294063"/>
          </a:xfrm>
          <a:solidFill>
            <a:schemeClr val="bg2">
              <a:alpha val="90000"/>
            </a:schemeClr>
          </a:solidFill>
        </p:spPr>
        <p:txBody>
          <a:bodyPr lIns="144000" tIns="108000" rIns="144000" bIns="10800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4126732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tmplLst>
          <p:tmpl>
            <p:tnLst>
              <p:par>
                <p:cTn presetID="47" presetClass="entr" presetSubtype="0"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el, afbeelding en blok rechts">
    <p:bg>
      <p:bgPr>
        <a:solidFill>
          <a:schemeClr val="accent1"/>
        </a:solidFill>
        <a:effectLst/>
      </p:bgPr>
    </p:bg>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4F96EB0E-6AF8-43A0-B081-323C14661467}"/>
              </a:ext>
            </a:extLst>
          </p:cNvPr>
          <p:cNvSpPr/>
          <p:nvPr userDrawn="1"/>
        </p:nvSpPr>
        <p:spPr bwMode="gray">
          <a:xfrm>
            <a:off x="0" y="0"/>
            <a:ext cx="9144000" cy="7128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itel 1">
            <a:extLst>
              <a:ext uri="{FF2B5EF4-FFF2-40B4-BE49-F238E27FC236}">
                <a16:creationId xmlns:a16="http://schemas.microsoft.com/office/drawing/2014/main" id="{B7C8CAF4-0A40-42A6-A7BE-C57507C6BD4C}"/>
              </a:ext>
            </a:extLst>
          </p:cNvPr>
          <p:cNvSpPr>
            <a:spLocks noGrp="1"/>
          </p:cNvSpPr>
          <p:nvPr>
            <p:ph type="title"/>
          </p:nvPr>
        </p:nvSpPr>
        <p:spPr>
          <a:xfrm>
            <a:off x="327341" y="194419"/>
            <a:ext cx="7313557" cy="424732"/>
          </a:xfrm>
        </p:spPr>
        <p:txBody>
          <a:bodyPr/>
          <a:lstStyle/>
          <a:p>
            <a:r>
              <a:rPr lang="nl-NL"/>
              <a:t>Klik om stijl te bewerken</a:t>
            </a:r>
          </a:p>
        </p:txBody>
      </p:sp>
      <p:pic>
        <p:nvPicPr>
          <p:cNvPr id="8" name="Picture 28">
            <a:extLst>
              <a:ext uri="{FF2B5EF4-FFF2-40B4-BE49-F238E27FC236}">
                <a16:creationId xmlns:a16="http://schemas.microsoft.com/office/drawing/2014/main" id="{B6234B3B-F62D-46CD-9E75-8121FB96AB98}"/>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p:blipFill>
        <p:spPr bwMode="auto">
          <a:xfrm>
            <a:off x="8061513" y="179962"/>
            <a:ext cx="661872" cy="327686"/>
          </a:xfrm>
          <a:prstGeom prst="rect">
            <a:avLst/>
          </a:prstGeom>
          <a:noFill/>
          <a:ln w="9525">
            <a:noFill/>
            <a:miter lim="800000"/>
            <a:headEnd/>
            <a:tailEnd/>
          </a:ln>
        </p:spPr>
      </p:pic>
      <p:sp>
        <p:nvSpPr>
          <p:cNvPr id="11" name="Tijdelijke aanduiding voor afbeelding 10">
            <a:extLst>
              <a:ext uri="{FF2B5EF4-FFF2-40B4-BE49-F238E27FC236}">
                <a16:creationId xmlns:a16="http://schemas.microsoft.com/office/drawing/2014/main" id="{9A1713A3-4BA1-4FC7-9792-1126C5762930}"/>
              </a:ext>
            </a:extLst>
          </p:cNvPr>
          <p:cNvSpPr>
            <a:spLocks noGrp="1"/>
          </p:cNvSpPr>
          <p:nvPr>
            <p:ph type="pic" idx="1"/>
          </p:nvPr>
        </p:nvSpPr>
        <p:spPr>
          <a:xfrm>
            <a:off x="0" y="709598"/>
            <a:ext cx="9144000" cy="4433902"/>
          </a:xfrm>
          <a:custGeom>
            <a:avLst/>
            <a:gdLst>
              <a:gd name="connsiteX0" fmla="*/ 0 w 9144000"/>
              <a:gd name="connsiteY0" fmla="*/ 0 h 4433902"/>
              <a:gd name="connsiteX1" fmla="*/ 9144000 w 9144000"/>
              <a:gd name="connsiteY1" fmla="*/ 0 h 4433902"/>
              <a:gd name="connsiteX2" fmla="*/ 9144000 w 9144000"/>
              <a:gd name="connsiteY2" fmla="*/ 3135082 h 4433902"/>
              <a:gd name="connsiteX3" fmla="*/ 9144000 w 9144000"/>
              <a:gd name="connsiteY3" fmla="*/ 4035451 h 4433902"/>
              <a:gd name="connsiteX4" fmla="*/ 9144000 w 9144000"/>
              <a:gd name="connsiteY4" fmla="*/ 4433902 h 4433902"/>
              <a:gd name="connsiteX5" fmla="*/ 0 w 9144000"/>
              <a:gd name="connsiteY5" fmla="*/ 4433902 h 4433902"/>
              <a:gd name="connsiteX6" fmla="*/ 0 w 9144000"/>
              <a:gd name="connsiteY6" fmla="*/ 4017988 h 4433902"/>
              <a:gd name="connsiteX7" fmla="*/ 0 w 9144000"/>
              <a:gd name="connsiteY7" fmla="*/ 3135082 h 4433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4433902">
                <a:moveTo>
                  <a:pt x="0" y="0"/>
                </a:moveTo>
                <a:lnTo>
                  <a:pt x="9144000" y="0"/>
                </a:lnTo>
                <a:lnTo>
                  <a:pt x="9144000" y="3135082"/>
                </a:lnTo>
                <a:lnTo>
                  <a:pt x="9144000" y="4035451"/>
                </a:lnTo>
                <a:lnTo>
                  <a:pt x="9144000" y="4433902"/>
                </a:lnTo>
                <a:lnTo>
                  <a:pt x="0" y="4433902"/>
                </a:lnTo>
                <a:lnTo>
                  <a:pt x="0" y="4017988"/>
                </a:lnTo>
                <a:lnTo>
                  <a:pt x="0" y="3135082"/>
                </a:lnTo>
                <a:close/>
              </a:path>
            </a:pathLst>
          </a:custGeom>
          <a:solidFill>
            <a:schemeClr val="accent5"/>
          </a:solidFill>
        </p:spPr>
        <p:txBody>
          <a:bodyPr wrap="square">
            <a:no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NL" dirty="0"/>
          </a:p>
        </p:txBody>
      </p:sp>
      <p:sp>
        <p:nvSpPr>
          <p:cNvPr id="10" name="Rechthoek">
            <a:extLst>
              <a:ext uri="{FF2B5EF4-FFF2-40B4-BE49-F238E27FC236}">
                <a16:creationId xmlns:a16="http://schemas.microsoft.com/office/drawing/2014/main" id="{A2AB4B02-1BF1-430D-8C63-DEDB3F7E5B36}"/>
              </a:ext>
            </a:extLst>
          </p:cNvPr>
          <p:cNvSpPr/>
          <p:nvPr userDrawn="1"/>
        </p:nvSpPr>
        <p:spPr>
          <a:xfrm>
            <a:off x="0" y="641441"/>
            <a:ext cx="1351806" cy="66055"/>
          </a:xfrm>
          <a:prstGeom prst="rect">
            <a:avLst/>
          </a:prstGeom>
          <a:solidFill>
            <a:schemeClr val="accent2"/>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200" dirty="0"/>
          </a:p>
        </p:txBody>
      </p:sp>
      <p:sp>
        <p:nvSpPr>
          <p:cNvPr id="4" name="Slide Number Placeholder 3"/>
          <p:cNvSpPr>
            <a:spLocks noGrp="1"/>
          </p:cNvSpPr>
          <p:nvPr>
            <p:ph type="sldNum" sz="quarter" idx="12"/>
          </p:nvPr>
        </p:nvSpPr>
        <p:spPr/>
        <p:txBody>
          <a:bodyPr/>
          <a:lstStyle/>
          <a:p>
            <a:fld id="{4B57B585-15A3-41F7-B32A-17A2A431C13C}" type="slidenum">
              <a:rPr lang="nl-NL" smtClean="0"/>
              <a:t>‹nr.›</a:t>
            </a:fld>
            <a:endParaRPr lang="nl-NL"/>
          </a:p>
        </p:txBody>
      </p:sp>
      <p:sp>
        <p:nvSpPr>
          <p:cNvPr id="12" name="Tijdelijke aanduiding voor tekst 12">
            <a:extLst>
              <a:ext uri="{FF2B5EF4-FFF2-40B4-BE49-F238E27FC236}">
                <a16:creationId xmlns:a16="http://schemas.microsoft.com/office/drawing/2014/main" id="{52A0AAAA-B127-4961-AE20-A10444E10B9B}"/>
              </a:ext>
            </a:extLst>
          </p:cNvPr>
          <p:cNvSpPr>
            <a:spLocks noGrp="1"/>
          </p:cNvSpPr>
          <p:nvPr>
            <p:ph type="body" sz="quarter" idx="16"/>
          </p:nvPr>
        </p:nvSpPr>
        <p:spPr>
          <a:xfrm>
            <a:off x="4741460" y="1030146"/>
            <a:ext cx="4075200" cy="3294063"/>
          </a:xfrm>
          <a:solidFill>
            <a:schemeClr val="bg2">
              <a:alpha val="90000"/>
            </a:schemeClr>
          </a:solidFill>
        </p:spPr>
        <p:txBody>
          <a:bodyPr lIns="144000" tIns="108000" rIns="144000" bIns="10800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3828487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tmplLst>
          <p:tmpl>
            <p:tnLst>
              <p:par>
                <p:cTn presetID="47"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anim calcmode="lin" valueType="num">
                      <p:cBhvr>
                        <p:cTn dur="1000" fill="hold"/>
                        <p:tgtEl>
                          <p:spTgt spid="12"/>
                        </p:tgtEl>
                        <p:attrNameLst>
                          <p:attrName>ppt_x</p:attrName>
                        </p:attrNameLst>
                      </p:cBhvr>
                      <p:tavLst>
                        <p:tav tm="0">
                          <p:val>
                            <p:strVal val="#ppt_x"/>
                          </p:val>
                        </p:tav>
                        <p:tav tm="100000">
                          <p:val>
                            <p:strVal val="#ppt_x"/>
                          </p:val>
                        </p:tav>
                      </p:tavLst>
                    </p:anim>
                    <p:anim calcmode="lin" valueType="num">
                      <p:cBhvr>
                        <p:cTn dur="1000" fill="hold"/>
                        <p:tgtEl>
                          <p:spTgt spid="12"/>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el, afbeelding en blok smal rechts">
    <p:bg>
      <p:bgPr>
        <a:solidFill>
          <a:schemeClr val="accent1"/>
        </a:solidFill>
        <a:effectLst/>
      </p:bgPr>
    </p:bg>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878D9130-A282-4FF9-A392-50A69EC0285B}"/>
              </a:ext>
            </a:extLst>
          </p:cNvPr>
          <p:cNvSpPr/>
          <p:nvPr userDrawn="1"/>
        </p:nvSpPr>
        <p:spPr bwMode="gray">
          <a:xfrm>
            <a:off x="0" y="0"/>
            <a:ext cx="9144000" cy="7128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ijdelijke aanduiding voor afbeelding 12">
            <a:extLst>
              <a:ext uri="{FF2B5EF4-FFF2-40B4-BE49-F238E27FC236}">
                <a16:creationId xmlns:a16="http://schemas.microsoft.com/office/drawing/2014/main" id="{B3EC9521-CE0F-40FE-9AC2-0E0FDE20C304}"/>
              </a:ext>
            </a:extLst>
          </p:cNvPr>
          <p:cNvSpPr>
            <a:spLocks noGrp="1"/>
          </p:cNvSpPr>
          <p:nvPr>
            <p:ph type="pic" idx="1"/>
          </p:nvPr>
        </p:nvSpPr>
        <p:spPr>
          <a:xfrm>
            <a:off x="0" y="709598"/>
            <a:ext cx="9144000" cy="4433902"/>
          </a:xfrm>
          <a:custGeom>
            <a:avLst/>
            <a:gdLst>
              <a:gd name="connsiteX0" fmla="*/ 0 w 9144000"/>
              <a:gd name="connsiteY0" fmla="*/ 0 h 4433902"/>
              <a:gd name="connsiteX1" fmla="*/ 9144000 w 9144000"/>
              <a:gd name="connsiteY1" fmla="*/ 0 h 4433902"/>
              <a:gd name="connsiteX2" fmla="*/ 9144000 w 9144000"/>
              <a:gd name="connsiteY2" fmla="*/ 3231726 h 4433902"/>
              <a:gd name="connsiteX3" fmla="*/ 9144000 w 9144000"/>
              <a:gd name="connsiteY3" fmla="*/ 4035451 h 4433902"/>
              <a:gd name="connsiteX4" fmla="*/ 9144000 w 9144000"/>
              <a:gd name="connsiteY4" fmla="*/ 4433902 h 4433902"/>
              <a:gd name="connsiteX5" fmla="*/ 0 w 9144000"/>
              <a:gd name="connsiteY5" fmla="*/ 4433902 h 4433902"/>
              <a:gd name="connsiteX6" fmla="*/ 0 w 9144000"/>
              <a:gd name="connsiteY6" fmla="*/ 4017988 h 4433902"/>
              <a:gd name="connsiteX7" fmla="*/ 0 w 9144000"/>
              <a:gd name="connsiteY7" fmla="*/ 3231726 h 4433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4433902">
                <a:moveTo>
                  <a:pt x="0" y="0"/>
                </a:moveTo>
                <a:lnTo>
                  <a:pt x="9144000" y="0"/>
                </a:lnTo>
                <a:lnTo>
                  <a:pt x="9144000" y="3231726"/>
                </a:lnTo>
                <a:lnTo>
                  <a:pt x="9144000" y="4035451"/>
                </a:lnTo>
                <a:lnTo>
                  <a:pt x="9144000" y="4433902"/>
                </a:lnTo>
                <a:lnTo>
                  <a:pt x="0" y="4433902"/>
                </a:lnTo>
                <a:lnTo>
                  <a:pt x="0" y="4017988"/>
                </a:lnTo>
                <a:lnTo>
                  <a:pt x="0" y="3231726"/>
                </a:lnTo>
                <a:close/>
              </a:path>
            </a:pathLst>
          </a:custGeom>
          <a:solidFill>
            <a:schemeClr val="accent5"/>
          </a:solidFill>
        </p:spPr>
        <p:txBody>
          <a:bodyPr wrap="square">
            <a:no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NL" dirty="0"/>
          </a:p>
        </p:txBody>
      </p:sp>
      <p:sp>
        <p:nvSpPr>
          <p:cNvPr id="12" name="Tijdelijke aanduiding voor tekst 12">
            <a:extLst>
              <a:ext uri="{FF2B5EF4-FFF2-40B4-BE49-F238E27FC236}">
                <a16:creationId xmlns:a16="http://schemas.microsoft.com/office/drawing/2014/main" id="{883ECC98-584F-4479-83C6-27FBC38CC18A}"/>
              </a:ext>
            </a:extLst>
          </p:cNvPr>
          <p:cNvSpPr>
            <a:spLocks noGrp="1"/>
          </p:cNvSpPr>
          <p:nvPr>
            <p:ph type="body" sz="quarter" idx="16"/>
          </p:nvPr>
        </p:nvSpPr>
        <p:spPr>
          <a:xfrm>
            <a:off x="6163460" y="1030146"/>
            <a:ext cx="2653200" cy="3294063"/>
          </a:xfrm>
          <a:solidFill>
            <a:schemeClr val="bg2">
              <a:alpha val="90000"/>
            </a:schemeClr>
          </a:solidFill>
        </p:spPr>
        <p:txBody>
          <a:bodyPr lIns="144000" tIns="108000" rIns="144000" bIns="10800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7" name="Titel 1">
            <a:extLst>
              <a:ext uri="{FF2B5EF4-FFF2-40B4-BE49-F238E27FC236}">
                <a16:creationId xmlns:a16="http://schemas.microsoft.com/office/drawing/2014/main" id="{214ACA0A-4330-4A92-B45A-EBA40906DEE8}"/>
              </a:ext>
            </a:extLst>
          </p:cNvPr>
          <p:cNvSpPr>
            <a:spLocks noGrp="1"/>
          </p:cNvSpPr>
          <p:nvPr>
            <p:ph type="title"/>
          </p:nvPr>
        </p:nvSpPr>
        <p:spPr>
          <a:xfrm>
            <a:off x="327341" y="194419"/>
            <a:ext cx="7313557" cy="424732"/>
          </a:xfrm>
        </p:spPr>
        <p:txBody>
          <a:bodyPr/>
          <a:lstStyle/>
          <a:p>
            <a:r>
              <a:rPr lang="nl-NL"/>
              <a:t>Klik om stijl te bewerken</a:t>
            </a:r>
          </a:p>
        </p:txBody>
      </p:sp>
      <p:pic>
        <p:nvPicPr>
          <p:cNvPr id="8" name="Picture 28">
            <a:extLst>
              <a:ext uri="{FF2B5EF4-FFF2-40B4-BE49-F238E27FC236}">
                <a16:creationId xmlns:a16="http://schemas.microsoft.com/office/drawing/2014/main" id="{830DE708-F2BB-4A37-8B86-B733CEF2AFCB}"/>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p:blipFill>
        <p:spPr bwMode="auto">
          <a:xfrm>
            <a:off x="8061513" y="179962"/>
            <a:ext cx="661872" cy="327686"/>
          </a:xfrm>
          <a:prstGeom prst="rect">
            <a:avLst/>
          </a:prstGeom>
          <a:noFill/>
          <a:ln w="9525">
            <a:noFill/>
            <a:miter lim="800000"/>
            <a:headEnd/>
            <a:tailEnd/>
          </a:ln>
        </p:spPr>
      </p:pic>
      <p:sp>
        <p:nvSpPr>
          <p:cNvPr id="10" name="Rechthoek">
            <a:extLst>
              <a:ext uri="{FF2B5EF4-FFF2-40B4-BE49-F238E27FC236}">
                <a16:creationId xmlns:a16="http://schemas.microsoft.com/office/drawing/2014/main" id="{AE8BB527-9909-4CAB-8E8A-F64D6EC5C031}"/>
              </a:ext>
            </a:extLst>
          </p:cNvPr>
          <p:cNvSpPr/>
          <p:nvPr userDrawn="1"/>
        </p:nvSpPr>
        <p:spPr>
          <a:xfrm>
            <a:off x="0" y="641441"/>
            <a:ext cx="1351806" cy="66055"/>
          </a:xfrm>
          <a:prstGeom prst="rect">
            <a:avLst/>
          </a:prstGeom>
          <a:solidFill>
            <a:schemeClr val="accent2"/>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200" dirty="0"/>
          </a:p>
        </p:txBody>
      </p:sp>
      <p:sp>
        <p:nvSpPr>
          <p:cNvPr id="4" name="Slide Number Placeholder 3"/>
          <p:cNvSpPr>
            <a:spLocks noGrp="1"/>
          </p:cNvSpPr>
          <p:nvPr>
            <p:ph type="sldNum" sz="quarter" idx="12"/>
          </p:nvPr>
        </p:nvSpPr>
        <p:spPr/>
        <p:txBody>
          <a:bodyPr/>
          <a:lstStyle/>
          <a:p>
            <a:fld id="{4B57B585-15A3-41F7-B32A-17A2A431C13C}" type="slidenum">
              <a:rPr lang="nl-NL" smtClean="0"/>
              <a:t>‹nr.›</a:t>
            </a:fld>
            <a:endParaRPr lang="nl-NL"/>
          </a:p>
        </p:txBody>
      </p:sp>
    </p:spTree>
    <p:extLst>
      <p:ext uri="{BB962C8B-B14F-4D97-AF65-F5344CB8AC3E}">
        <p14:creationId xmlns:p14="http://schemas.microsoft.com/office/powerpoint/2010/main" val="1792390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tmplLst>
          <p:tmpl>
            <p:tnLst>
              <p:par>
                <p:cTn presetID="47"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anim calcmode="lin" valueType="num">
                      <p:cBhvr>
                        <p:cTn dur="1000" fill="hold"/>
                        <p:tgtEl>
                          <p:spTgt spid="12"/>
                        </p:tgtEl>
                        <p:attrNameLst>
                          <p:attrName>ppt_x</p:attrName>
                        </p:attrNameLst>
                      </p:cBhvr>
                      <p:tavLst>
                        <p:tav tm="0">
                          <p:val>
                            <p:strVal val="#ppt_x"/>
                          </p:val>
                        </p:tav>
                        <p:tav tm="100000">
                          <p:val>
                            <p:strVal val="#ppt_x"/>
                          </p:val>
                        </p:tav>
                      </p:tavLst>
                    </p:anim>
                    <p:anim calcmode="lin" valueType="num">
                      <p:cBhvr>
                        <p:cTn dur="1000" fill="hold"/>
                        <p:tgtEl>
                          <p:spTgt spid="12"/>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el en afbeelding">
    <p:bg>
      <p:bgPr>
        <a:solidFill>
          <a:schemeClr val="bg1"/>
        </a:solidFill>
        <a:effectLst/>
      </p:bgPr>
    </p:bg>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A6BD6DED-5097-4ACB-959B-B6AA76AB4072}"/>
              </a:ext>
            </a:extLst>
          </p:cNvPr>
          <p:cNvSpPr/>
          <p:nvPr userDrawn="1"/>
        </p:nvSpPr>
        <p:spPr bwMode="gray">
          <a:xfrm>
            <a:off x="0" y="0"/>
            <a:ext cx="9144000" cy="70749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1">
            <a:extLst>
              <a:ext uri="{FF2B5EF4-FFF2-40B4-BE49-F238E27FC236}">
                <a16:creationId xmlns:a16="http://schemas.microsoft.com/office/drawing/2014/main" id="{EF685D1A-1363-45E0-A2CE-5B1B36D65CFC}"/>
              </a:ext>
            </a:extLst>
          </p:cNvPr>
          <p:cNvSpPr>
            <a:spLocks noGrp="1"/>
          </p:cNvSpPr>
          <p:nvPr>
            <p:ph type="title"/>
          </p:nvPr>
        </p:nvSpPr>
        <p:spPr bwMode="gray">
          <a:xfrm>
            <a:off x="327341" y="194419"/>
            <a:ext cx="7313557" cy="424732"/>
          </a:xfrm>
        </p:spPr>
        <p:txBody>
          <a:bodyPr/>
          <a:lstStyle/>
          <a:p>
            <a:r>
              <a:rPr lang="nl-NL"/>
              <a:t>Klik om stijl te bewerken</a:t>
            </a:r>
            <a:endParaRPr lang="nl-NL" dirty="0"/>
          </a:p>
        </p:txBody>
      </p:sp>
      <p:pic>
        <p:nvPicPr>
          <p:cNvPr id="7" name="Picture 28">
            <a:extLst>
              <a:ext uri="{FF2B5EF4-FFF2-40B4-BE49-F238E27FC236}">
                <a16:creationId xmlns:a16="http://schemas.microsoft.com/office/drawing/2014/main" id="{A0402A9D-B1B5-4EFE-ACD5-FD58F5D14133}"/>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p:blipFill>
        <p:spPr bwMode="gray">
          <a:xfrm>
            <a:off x="8061513" y="179962"/>
            <a:ext cx="661872" cy="327686"/>
          </a:xfrm>
          <a:prstGeom prst="rect">
            <a:avLst/>
          </a:prstGeom>
          <a:noFill/>
          <a:ln w="9525">
            <a:noFill/>
            <a:miter lim="800000"/>
            <a:headEnd/>
            <a:tailEnd/>
          </a:ln>
        </p:spPr>
      </p:pic>
      <p:sp>
        <p:nvSpPr>
          <p:cNvPr id="9" name="Rechthoek">
            <a:extLst>
              <a:ext uri="{FF2B5EF4-FFF2-40B4-BE49-F238E27FC236}">
                <a16:creationId xmlns:a16="http://schemas.microsoft.com/office/drawing/2014/main" id="{F918A60A-16A7-4DD2-B928-7E6428A98A08}"/>
              </a:ext>
            </a:extLst>
          </p:cNvPr>
          <p:cNvSpPr/>
          <p:nvPr userDrawn="1"/>
        </p:nvSpPr>
        <p:spPr bwMode="gray">
          <a:xfrm>
            <a:off x="145800" y="641441"/>
            <a:ext cx="8852400" cy="66055"/>
          </a:xfrm>
          <a:prstGeom prst="rect">
            <a:avLst/>
          </a:prstGeom>
          <a:solidFill>
            <a:schemeClr val="accent2"/>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200" dirty="0"/>
          </a:p>
        </p:txBody>
      </p:sp>
      <p:sp>
        <p:nvSpPr>
          <p:cNvPr id="8" name="Tijdelijke aanduiding voor afbeelding 2">
            <a:extLst>
              <a:ext uri="{FF2B5EF4-FFF2-40B4-BE49-F238E27FC236}">
                <a16:creationId xmlns:a16="http://schemas.microsoft.com/office/drawing/2014/main" id="{69924A74-FAB4-4ABF-AEE5-7077EA2AF894}"/>
              </a:ext>
            </a:extLst>
          </p:cNvPr>
          <p:cNvSpPr>
            <a:spLocks noGrp="1"/>
          </p:cNvSpPr>
          <p:nvPr>
            <p:ph type="pic" idx="1"/>
          </p:nvPr>
        </p:nvSpPr>
        <p:spPr>
          <a:xfrm>
            <a:off x="145800" y="702067"/>
            <a:ext cx="8852400" cy="4302331"/>
          </a:xfrm>
          <a:solidFill>
            <a:schemeClr val="accent5"/>
          </a:solidFill>
        </p:spPr>
        <p:txBody>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NL" dirty="0"/>
          </a:p>
        </p:txBody>
      </p:sp>
    </p:spTree>
    <p:extLst>
      <p:ext uri="{BB962C8B-B14F-4D97-AF65-F5344CB8AC3E}">
        <p14:creationId xmlns:p14="http://schemas.microsoft.com/office/powerpoint/2010/main" val="1582568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Afbeelding met bijschrift">
    <p:bg>
      <p:bgPr>
        <a:solidFill>
          <a:schemeClr val="bg1"/>
        </a:solidFill>
        <a:effectLst/>
      </p:bgPr>
    </p:bg>
    <p:spTree>
      <p:nvGrpSpPr>
        <p:cNvPr id="1" name=""/>
        <p:cNvGrpSpPr/>
        <p:nvPr/>
      </p:nvGrpSpPr>
      <p:grpSpPr>
        <a:xfrm>
          <a:off x="0" y="0"/>
          <a:ext cx="0" cy="0"/>
          <a:chOff x="0" y="0"/>
          <a:chExt cx="0" cy="0"/>
        </a:xfrm>
      </p:grpSpPr>
      <p:sp>
        <p:nvSpPr>
          <p:cNvPr id="10" name="Tijdelijke aanduiding voor afbeelding 2">
            <a:extLst>
              <a:ext uri="{FF2B5EF4-FFF2-40B4-BE49-F238E27FC236}">
                <a16:creationId xmlns:a16="http://schemas.microsoft.com/office/drawing/2014/main" id="{A0F03427-24F1-428F-8842-21C7FBA00771}"/>
              </a:ext>
            </a:extLst>
          </p:cNvPr>
          <p:cNvSpPr>
            <a:spLocks noGrp="1"/>
          </p:cNvSpPr>
          <p:nvPr>
            <p:ph type="pic" idx="1"/>
          </p:nvPr>
        </p:nvSpPr>
        <p:spPr>
          <a:xfrm>
            <a:off x="145800" y="138150"/>
            <a:ext cx="8852400" cy="4802400"/>
          </a:xfrm>
          <a:solidFill>
            <a:schemeClr val="accent5"/>
          </a:solidFill>
        </p:spPr>
        <p:txBody>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NL" dirty="0"/>
          </a:p>
        </p:txBody>
      </p:sp>
      <p:sp>
        <p:nvSpPr>
          <p:cNvPr id="13" name="Rectangle 16">
            <a:extLst>
              <a:ext uri="{FF2B5EF4-FFF2-40B4-BE49-F238E27FC236}">
                <a16:creationId xmlns:a16="http://schemas.microsoft.com/office/drawing/2014/main" id="{A96634EB-A3D7-476E-B029-21058810DCAC}"/>
              </a:ext>
            </a:extLst>
          </p:cNvPr>
          <p:cNvSpPr>
            <a:spLocks noChangeArrowheads="1"/>
          </p:cNvSpPr>
          <p:nvPr userDrawn="1"/>
        </p:nvSpPr>
        <p:spPr bwMode="auto">
          <a:xfrm>
            <a:off x="144438" y="4937076"/>
            <a:ext cx="8851950" cy="64800"/>
          </a:xfrm>
          <a:prstGeom prst="rect">
            <a:avLst/>
          </a:prstGeom>
          <a:solidFill>
            <a:schemeClr val="accent2"/>
          </a:solidFill>
          <a:ln w="9525">
            <a:noFill/>
            <a:miter lim="800000"/>
            <a:headEnd/>
            <a:tailEnd/>
          </a:ln>
          <a:effectLst/>
        </p:spPr>
        <p:txBody>
          <a:bodyPr wrap="none" anchor="ctr"/>
          <a:lstStyle/>
          <a:p>
            <a:pPr>
              <a:defRPr/>
            </a:pPr>
            <a:endParaRPr lang="nl-NL" sz="2999" dirty="0">
              <a:latin typeface="Arial Narrow" panose="020B0606020202030204" pitchFamily="34" charset="0"/>
            </a:endParaRPr>
          </a:p>
        </p:txBody>
      </p:sp>
      <p:sp>
        <p:nvSpPr>
          <p:cNvPr id="3" name="Tijdelijke aanduiding voor tekst 2">
            <a:extLst>
              <a:ext uri="{FF2B5EF4-FFF2-40B4-BE49-F238E27FC236}">
                <a16:creationId xmlns:a16="http://schemas.microsoft.com/office/drawing/2014/main" id="{9C709490-EE06-4904-AF1B-D08E87781BBA}"/>
              </a:ext>
            </a:extLst>
          </p:cNvPr>
          <p:cNvSpPr>
            <a:spLocks noGrp="1"/>
          </p:cNvSpPr>
          <p:nvPr>
            <p:ph type="body" sz="quarter" idx="11"/>
          </p:nvPr>
        </p:nvSpPr>
        <p:spPr>
          <a:xfrm>
            <a:off x="327341" y="793350"/>
            <a:ext cx="3589339" cy="3191910"/>
          </a:xfrm>
          <a:effectLst>
            <a:outerShdw blurRad="177800" dist="38100" dir="2700000" algn="tl" rotWithShape="0">
              <a:prstClr val="black">
                <a:alpha val="40000"/>
              </a:prstClr>
            </a:outerShdw>
          </a:effectLst>
        </p:spPr>
        <p:txBody>
          <a:bodyPr/>
          <a:lstStyle>
            <a:lvl1pPr marL="0" indent="0">
              <a:lnSpc>
                <a:spcPct val="100000"/>
              </a:lnSpc>
              <a:buFontTx/>
              <a:buNone/>
              <a:defRPr b="1">
                <a:solidFill>
                  <a:schemeClr val="bg1"/>
                </a:solidFill>
              </a:defRPr>
            </a:lvl1pPr>
            <a:lvl2pPr marL="177800" indent="0">
              <a:lnSpc>
                <a:spcPct val="100000"/>
              </a:lnSpc>
              <a:buFontTx/>
              <a:buNone/>
              <a:defRPr b="1">
                <a:solidFill>
                  <a:schemeClr val="bg1"/>
                </a:solidFill>
              </a:defRPr>
            </a:lvl2pPr>
            <a:lvl3pPr marL="357188" indent="0">
              <a:lnSpc>
                <a:spcPct val="100000"/>
              </a:lnSpc>
              <a:buFontTx/>
              <a:buNone/>
              <a:defRPr b="1">
                <a:solidFill>
                  <a:schemeClr val="bg1"/>
                </a:solidFill>
              </a:defRPr>
            </a:lvl3pPr>
            <a:lvl4pPr>
              <a:lnSpc>
                <a:spcPct val="100000"/>
              </a:lnSpc>
              <a:buFontTx/>
              <a:buNone/>
              <a:defRPr b="1">
                <a:solidFill>
                  <a:schemeClr val="bg1"/>
                </a:solidFill>
              </a:defRPr>
            </a:lvl4pPr>
            <a:lvl5pPr>
              <a:lnSpc>
                <a:spcPct val="100000"/>
              </a:lnSpc>
              <a:buFontTx/>
              <a:buNone/>
              <a:defRPr b="1">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591750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5" name="Slide Number Placeholder 4"/>
          <p:cNvSpPr>
            <a:spLocks noGrp="1"/>
          </p:cNvSpPr>
          <p:nvPr>
            <p:ph type="sldNum" sz="quarter" idx="12"/>
          </p:nvPr>
        </p:nvSpPr>
        <p:spPr/>
        <p:txBody>
          <a:bodyPr/>
          <a:lstStyle/>
          <a:p>
            <a:fld id="{4B57B585-15A3-41F7-B32A-17A2A431C13C}" type="slidenum">
              <a:rPr lang="nl-NL" smtClean="0"/>
              <a:t>‹nr.›</a:t>
            </a:fld>
            <a:endParaRPr lang="nl-NL"/>
          </a:p>
        </p:txBody>
      </p:sp>
    </p:spTree>
    <p:extLst>
      <p:ext uri="{BB962C8B-B14F-4D97-AF65-F5344CB8AC3E}">
        <p14:creationId xmlns:p14="http://schemas.microsoft.com/office/powerpoint/2010/main" val="1994338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B57B585-15A3-41F7-B32A-17A2A431C13C}" type="slidenum">
              <a:rPr lang="nl-NL" smtClean="0"/>
              <a:t>‹nr.›</a:t>
            </a:fld>
            <a:endParaRPr lang="nl-NL"/>
          </a:p>
        </p:txBody>
      </p:sp>
    </p:spTree>
    <p:extLst>
      <p:ext uri="{BB962C8B-B14F-4D97-AF65-F5344CB8AC3E}">
        <p14:creationId xmlns:p14="http://schemas.microsoft.com/office/powerpoint/2010/main" val="2097193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B57B585-15A3-41F7-B32A-17A2A431C13C}" type="slidenum">
              <a:rPr lang="nl-NL" smtClean="0"/>
              <a:t>‹nr.›</a:t>
            </a:fld>
            <a:endParaRPr lang="nl-NL"/>
          </a:p>
        </p:txBody>
      </p:sp>
      <p:sp>
        <p:nvSpPr>
          <p:cNvPr id="3" name="Titel 1">
            <a:extLst>
              <a:ext uri="{FF2B5EF4-FFF2-40B4-BE49-F238E27FC236}">
                <a16:creationId xmlns:a16="http://schemas.microsoft.com/office/drawing/2014/main" id="{A0043D59-3E85-47C6-87AE-932EA948F382}"/>
              </a:ext>
            </a:extLst>
          </p:cNvPr>
          <p:cNvSpPr>
            <a:spLocks noGrp="1"/>
          </p:cNvSpPr>
          <p:nvPr>
            <p:ph type="title"/>
          </p:nvPr>
        </p:nvSpPr>
        <p:spPr>
          <a:xfrm>
            <a:off x="327341" y="194419"/>
            <a:ext cx="7313557" cy="424732"/>
          </a:xfrm>
        </p:spPr>
        <p:txBody>
          <a:bodyPr/>
          <a:lstStyle/>
          <a:p>
            <a:r>
              <a:rPr lang="nl-NL"/>
              <a:t>Klik om stijl te bewerken</a:t>
            </a:r>
          </a:p>
        </p:txBody>
      </p:sp>
      <p:sp>
        <p:nvSpPr>
          <p:cNvPr id="5" name="Tijdelijke aanduiding voor tekst 6">
            <a:extLst>
              <a:ext uri="{FF2B5EF4-FFF2-40B4-BE49-F238E27FC236}">
                <a16:creationId xmlns:a16="http://schemas.microsoft.com/office/drawing/2014/main" id="{D5D7B126-B1A7-4FB6-B7CC-3E693B5BE305}"/>
              </a:ext>
            </a:extLst>
          </p:cNvPr>
          <p:cNvSpPr>
            <a:spLocks noGrp="1"/>
          </p:cNvSpPr>
          <p:nvPr>
            <p:ph type="body" sz="quarter" idx="13"/>
          </p:nvPr>
        </p:nvSpPr>
        <p:spPr>
          <a:xfrm>
            <a:off x="327600" y="1516063"/>
            <a:ext cx="8488800" cy="1476520"/>
          </a:xfrm>
        </p:spPr>
        <p:txBody>
          <a:bodyPr anchor="b" anchorCtr="0"/>
          <a:lstStyle>
            <a:lvl1pPr marL="0" indent="0" algn="ctr">
              <a:lnSpc>
                <a:spcPct val="80000"/>
              </a:lnSpc>
              <a:buFontTx/>
              <a:buNone/>
              <a:defRPr sz="4000" b="1" cap="all" spc="-100" baseline="0">
                <a:latin typeface="+mj-lt"/>
              </a:defRPr>
            </a:lvl1pPr>
            <a:lvl2pPr marL="0" indent="0" algn="ctr">
              <a:buFontTx/>
              <a:buNone/>
              <a:defRPr/>
            </a:lvl2pPr>
            <a:lvl3pPr marL="0" indent="0" algn="ctr">
              <a:buFontTx/>
              <a:buNone/>
              <a:defRPr/>
            </a:lvl3pPr>
            <a:lvl4pPr algn="ctr">
              <a:buFontTx/>
              <a:buNone/>
              <a:defRPr/>
            </a:lvl4pPr>
            <a:lvl5pPr algn="ctr">
              <a:buFontTx/>
              <a:buNone/>
              <a:defRPr/>
            </a:lvl5pPr>
          </a:lstStyle>
          <a:p>
            <a:pPr lvl="0"/>
            <a:r>
              <a:rPr lang="nl-NL"/>
              <a:t>Klikken om de tekststijl van het model te bewerken</a:t>
            </a:r>
          </a:p>
        </p:txBody>
      </p:sp>
      <p:sp>
        <p:nvSpPr>
          <p:cNvPr id="6" name="Tijdelijke aanduiding voor tekst 2">
            <a:extLst>
              <a:ext uri="{FF2B5EF4-FFF2-40B4-BE49-F238E27FC236}">
                <a16:creationId xmlns:a16="http://schemas.microsoft.com/office/drawing/2014/main" id="{26E60269-8EDD-4448-A4C5-4DD8036ED493}"/>
              </a:ext>
            </a:extLst>
          </p:cNvPr>
          <p:cNvSpPr>
            <a:spLocks noGrp="1"/>
          </p:cNvSpPr>
          <p:nvPr>
            <p:ph type="body" idx="1"/>
          </p:nvPr>
        </p:nvSpPr>
        <p:spPr>
          <a:xfrm>
            <a:off x="327600" y="3067813"/>
            <a:ext cx="8488800" cy="393121"/>
          </a:xfrm>
        </p:spPr>
        <p:txBody>
          <a:bodyPr>
            <a:spAutoFit/>
          </a:bodyPr>
          <a:lstStyle>
            <a:lvl1pPr marL="0" indent="0" algn="ctr">
              <a:buNone/>
              <a:defRPr sz="1800" b="1" cap="all"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Tree>
    <p:extLst>
      <p:ext uri="{BB962C8B-B14F-4D97-AF65-F5344CB8AC3E}">
        <p14:creationId xmlns:p14="http://schemas.microsoft.com/office/powerpoint/2010/main" val="3319429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ia met logo groot">
    <p:bg bwMode="gray">
      <p:bgPr>
        <a:solidFill>
          <a:schemeClr val="accent1"/>
        </a:solidFill>
        <a:effectLst/>
      </p:bgPr>
    </p:bg>
    <p:spTree>
      <p:nvGrpSpPr>
        <p:cNvPr id="1" name=""/>
        <p:cNvGrpSpPr/>
        <p:nvPr/>
      </p:nvGrpSpPr>
      <p:grpSpPr>
        <a:xfrm>
          <a:off x="0" y="0"/>
          <a:ext cx="0" cy="0"/>
          <a:chOff x="0" y="0"/>
          <a:chExt cx="0" cy="0"/>
        </a:xfrm>
      </p:grpSpPr>
      <p:pic>
        <p:nvPicPr>
          <p:cNvPr id="15" name="Afbeelding 14">
            <a:extLst>
              <a:ext uri="{FF2B5EF4-FFF2-40B4-BE49-F238E27FC236}">
                <a16:creationId xmlns:a16="http://schemas.microsoft.com/office/drawing/2014/main" id="{33628906-8429-4C99-946A-3977D174906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215335"/>
            <a:ext cx="9144000" cy="1928165"/>
          </a:xfrm>
          <a:prstGeom prst="rect">
            <a:avLst/>
          </a:prstGeom>
        </p:spPr>
      </p:pic>
      <p:sp>
        <p:nvSpPr>
          <p:cNvPr id="16" name="Titel 1">
            <a:extLst>
              <a:ext uri="{FF2B5EF4-FFF2-40B4-BE49-F238E27FC236}">
                <a16:creationId xmlns:a16="http://schemas.microsoft.com/office/drawing/2014/main" id="{B3073F82-5F51-4E4A-87E0-4F134ADAC568}"/>
              </a:ext>
            </a:extLst>
          </p:cNvPr>
          <p:cNvSpPr>
            <a:spLocks noGrp="1"/>
          </p:cNvSpPr>
          <p:nvPr>
            <p:ph type="title"/>
          </p:nvPr>
        </p:nvSpPr>
        <p:spPr>
          <a:xfrm>
            <a:off x="623888" y="2486699"/>
            <a:ext cx="7886700" cy="341632"/>
          </a:xfrm>
        </p:spPr>
        <p:txBody>
          <a:bodyPr anchor="t" anchorCtr="0">
            <a:spAutoFit/>
          </a:bodyPr>
          <a:lstStyle>
            <a:lvl1pPr algn="ctr">
              <a:defRPr sz="1800" cap="all" baseline="0">
                <a:solidFill>
                  <a:schemeClr val="bg1"/>
                </a:solidFill>
              </a:defRPr>
            </a:lvl1pPr>
          </a:lstStyle>
          <a:p>
            <a:r>
              <a:rPr lang="nl-NL"/>
              <a:t>Klik om stijl te bewerken</a:t>
            </a:r>
            <a:endParaRPr lang="nl-NL" dirty="0"/>
          </a:p>
        </p:txBody>
      </p:sp>
      <p:pic>
        <p:nvPicPr>
          <p:cNvPr id="18" name="Picture 10">
            <a:extLst>
              <a:ext uri="{FF2B5EF4-FFF2-40B4-BE49-F238E27FC236}">
                <a16:creationId xmlns:a16="http://schemas.microsoft.com/office/drawing/2014/main" id="{65E0A679-8A7A-487F-AD4B-B247879A75B5}"/>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p:blipFill>
        <p:spPr bwMode="auto">
          <a:xfrm>
            <a:off x="2980107" y="803506"/>
            <a:ext cx="3196844" cy="1582727"/>
          </a:xfrm>
          <a:prstGeom prst="rect">
            <a:avLst/>
          </a:prstGeom>
          <a:noFill/>
          <a:ln w="9525">
            <a:noFill/>
            <a:miter lim="800000"/>
            <a:headEnd/>
            <a:tailEnd/>
          </a:ln>
        </p:spPr>
      </p:pic>
      <p:sp>
        <p:nvSpPr>
          <p:cNvPr id="17" name="Tijdelijke aanduiding voor dianummer 16">
            <a:extLst>
              <a:ext uri="{FF2B5EF4-FFF2-40B4-BE49-F238E27FC236}">
                <a16:creationId xmlns:a16="http://schemas.microsoft.com/office/drawing/2014/main" id="{C1502BAD-8042-478D-8F58-30FEBCE4DECE}"/>
              </a:ext>
            </a:extLst>
          </p:cNvPr>
          <p:cNvSpPr>
            <a:spLocks noGrp="1"/>
          </p:cNvSpPr>
          <p:nvPr>
            <p:ph type="sldNum" sz="quarter" idx="12"/>
          </p:nvPr>
        </p:nvSpPr>
        <p:spPr/>
        <p:txBody>
          <a:bodyPr/>
          <a:lstStyle/>
          <a:p>
            <a:fld id="{4B57B585-15A3-41F7-B32A-17A2A431C13C}" type="slidenum">
              <a:rPr lang="nl-NL" smtClean="0"/>
              <a:pPr/>
              <a:t>‹nr.›</a:t>
            </a:fld>
            <a:endParaRPr lang="nl-NL"/>
          </a:p>
        </p:txBody>
      </p:sp>
    </p:spTree>
    <p:extLst>
      <p:ext uri="{BB962C8B-B14F-4D97-AF65-F5344CB8AC3E}">
        <p14:creationId xmlns:p14="http://schemas.microsoft.com/office/powerpoint/2010/main" val="396885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dia zonder pay-off">
    <p:bg>
      <p:bgPr>
        <a:solidFill>
          <a:schemeClr val="bg1"/>
        </a:solidFill>
        <a:effectLst/>
      </p:bgPr>
    </p:bg>
    <p:spTree>
      <p:nvGrpSpPr>
        <p:cNvPr id="1" name=""/>
        <p:cNvGrpSpPr/>
        <p:nvPr/>
      </p:nvGrpSpPr>
      <p:grpSpPr>
        <a:xfrm>
          <a:off x="0" y="0"/>
          <a:ext cx="0" cy="0"/>
          <a:chOff x="0" y="0"/>
          <a:chExt cx="0" cy="0"/>
        </a:xfrm>
      </p:grpSpPr>
      <p:sp>
        <p:nvSpPr>
          <p:cNvPr id="15" name="Tijdelijke aanduiding voor afbeelding 2">
            <a:extLst>
              <a:ext uri="{FF2B5EF4-FFF2-40B4-BE49-F238E27FC236}">
                <a16:creationId xmlns:a16="http://schemas.microsoft.com/office/drawing/2014/main" id="{D6DE5096-7465-4437-8444-5EAA0BA6A133}"/>
              </a:ext>
            </a:extLst>
          </p:cNvPr>
          <p:cNvSpPr>
            <a:spLocks noGrp="1"/>
          </p:cNvSpPr>
          <p:nvPr>
            <p:ph type="pic" idx="13"/>
          </p:nvPr>
        </p:nvSpPr>
        <p:spPr>
          <a:xfrm>
            <a:off x="144440" y="136576"/>
            <a:ext cx="8851949" cy="4802400"/>
          </a:xfrm>
          <a:solidFill>
            <a:schemeClr val="accent5"/>
          </a:solidFill>
        </p:spPr>
        <p:txBody>
          <a:bodyPr/>
          <a:lstStyle>
            <a:lvl1pPr marL="0" indent="0" algn="ctr">
              <a:buNone/>
              <a:defRPr sz="1200"/>
            </a:lvl1pPr>
            <a:lvl2pPr marL="457052" indent="0">
              <a:buNone/>
              <a:defRPr sz="2799"/>
            </a:lvl2pPr>
            <a:lvl3pPr marL="914103" indent="0">
              <a:buNone/>
              <a:defRPr sz="2399"/>
            </a:lvl3pPr>
            <a:lvl4pPr marL="1371154" indent="0">
              <a:buNone/>
              <a:defRPr sz="2000"/>
            </a:lvl4pPr>
            <a:lvl5pPr marL="1828206" indent="0">
              <a:buNone/>
              <a:defRPr sz="2000"/>
            </a:lvl5pPr>
            <a:lvl6pPr marL="2285257" indent="0">
              <a:buNone/>
              <a:defRPr sz="2000"/>
            </a:lvl6pPr>
            <a:lvl7pPr marL="2742309" indent="0">
              <a:buNone/>
              <a:defRPr sz="2000"/>
            </a:lvl7pPr>
            <a:lvl8pPr marL="3199360" indent="0">
              <a:buNone/>
              <a:defRPr sz="2000"/>
            </a:lvl8pPr>
            <a:lvl9pPr marL="3656411" indent="0">
              <a:buNone/>
              <a:defRPr sz="2000"/>
            </a:lvl9pPr>
          </a:lstStyle>
          <a:p>
            <a:pPr lvl="0"/>
            <a:r>
              <a:rPr lang="nl-NL" noProof="0"/>
              <a:t>Klik op het pictogram als u een afbeelding wilt toevoegen</a:t>
            </a:r>
            <a:endParaRPr lang="nl-NL" noProof="0" dirty="0"/>
          </a:p>
        </p:txBody>
      </p:sp>
      <p:sp>
        <p:nvSpPr>
          <p:cNvPr id="9" name="Tijdelijke aanduiding voor tekst 27">
            <a:extLst>
              <a:ext uri="{FF2B5EF4-FFF2-40B4-BE49-F238E27FC236}">
                <a16:creationId xmlns:a16="http://schemas.microsoft.com/office/drawing/2014/main" id="{529DC5E1-C8AE-42F0-9F20-B369A5030E29}"/>
              </a:ext>
            </a:extLst>
          </p:cNvPr>
          <p:cNvSpPr>
            <a:spLocks noGrp="1"/>
          </p:cNvSpPr>
          <p:nvPr>
            <p:ph type="body" sz="quarter" idx="19" hasCustomPrompt="1"/>
          </p:nvPr>
        </p:nvSpPr>
        <p:spPr>
          <a:xfrm>
            <a:off x="144440" y="138078"/>
            <a:ext cx="4334691" cy="4802400"/>
          </a:xfrm>
          <a:gradFill>
            <a:gsLst>
              <a:gs pos="0">
                <a:schemeClr val="tx1">
                  <a:alpha val="40000"/>
                </a:schemeClr>
              </a:gs>
              <a:gs pos="100000">
                <a:schemeClr val="tx1">
                  <a:alpha val="0"/>
                </a:schemeClr>
              </a:gs>
            </a:gsLst>
            <a:lin ang="0" scaled="1"/>
          </a:gradFill>
        </p:spPr>
        <p:txBody>
          <a:bodyPr lIns="270000" bIns="126000" anchor="b" anchorCtr="0"/>
          <a:lstStyle>
            <a:lvl1pPr marL="0" indent="0">
              <a:buNone/>
              <a:defRPr sz="900" b="1" cap="all" spc="230" baseline="0">
                <a:solidFill>
                  <a:schemeClr val="bg1"/>
                </a:solidFill>
              </a:defRPr>
            </a:lvl1pPr>
            <a:lvl2pPr marL="176213" indent="0">
              <a:buNone/>
              <a:defRPr sz="1350"/>
            </a:lvl2pPr>
            <a:lvl3pPr marL="360362" indent="0">
              <a:buNone/>
              <a:defRPr sz="1350"/>
            </a:lvl3pPr>
            <a:lvl4pPr marL="0" indent="0">
              <a:buFont typeface="Arial" panose="020B0604020202020204" pitchFamily="34" charset="0"/>
              <a:buNone/>
              <a:defRPr sz="1350"/>
            </a:lvl4pPr>
            <a:lvl5pPr marL="0" indent="0">
              <a:buFont typeface="Arial" panose="020B0604020202020204" pitchFamily="34" charset="0"/>
              <a:buNone/>
              <a:defRPr sz="1350">
                <a:solidFill>
                  <a:schemeClr val="accent2"/>
                </a:solidFill>
              </a:defRPr>
            </a:lvl5pPr>
          </a:lstStyle>
          <a:p>
            <a:pPr lvl="0"/>
            <a:r>
              <a:rPr lang="nl-NL" dirty="0"/>
              <a:t>KONINKLIJKE NEDERLANDSE REDDING MAATSCHAPPIJ</a:t>
            </a:r>
          </a:p>
        </p:txBody>
      </p:sp>
      <p:sp>
        <p:nvSpPr>
          <p:cNvPr id="17" name="Titel 1">
            <a:extLst>
              <a:ext uri="{FF2B5EF4-FFF2-40B4-BE49-F238E27FC236}">
                <a16:creationId xmlns:a16="http://schemas.microsoft.com/office/drawing/2014/main" id="{B5608603-E6F2-4F48-9E91-F1E4A450D686}"/>
              </a:ext>
            </a:extLst>
          </p:cNvPr>
          <p:cNvSpPr>
            <a:spLocks noGrp="1"/>
          </p:cNvSpPr>
          <p:nvPr>
            <p:ph type="ctrTitle" hasCustomPrompt="1"/>
          </p:nvPr>
        </p:nvSpPr>
        <p:spPr>
          <a:xfrm>
            <a:off x="298920" y="1395588"/>
            <a:ext cx="4155608" cy="1949010"/>
          </a:xfrm>
          <a:noFill/>
          <a:effectLst>
            <a:outerShdw blurRad="177800" dist="38100" dir="2700000" algn="tl" rotWithShape="0">
              <a:prstClr val="black">
                <a:alpha val="40000"/>
              </a:prstClr>
            </a:outerShdw>
          </a:effectLst>
        </p:spPr>
        <p:txBody>
          <a:bodyPr tIns="0" bIns="0" anchor="b">
            <a:noAutofit/>
          </a:bodyPr>
          <a:lstStyle>
            <a:lvl1pPr algn="l">
              <a:lnSpc>
                <a:spcPct val="75000"/>
              </a:lnSpc>
              <a:defRPr sz="5400" b="1" cap="all" spc="-100" baseline="0">
                <a:solidFill>
                  <a:schemeClr val="bg1"/>
                </a:solidFill>
                <a:latin typeface="+mj-lt"/>
              </a:defRPr>
            </a:lvl1pPr>
          </a:lstStyle>
          <a:p>
            <a:r>
              <a:rPr lang="nl-NL" dirty="0"/>
              <a:t>KLIK hier voor Titel</a:t>
            </a:r>
          </a:p>
        </p:txBody>
      </p:sp>
      <p:sp>
        <p:nvSpPr>
          <p:cNvPr id="18" name="Ondertitel 2">
            <a:extLst>
              <a:ext uri="{FF2B5EF4-FFF2-40B4-BE49-F238E27FC236}">
                <a16:creationId xmlns:a16="http://schemas.microsoft.com/office/drawing/2014/main" id="{FC692B9A-BE36-4D0F-877A-158185A348EB}"/>
              </a:ext>
            </a:extLst>
          </p:cNvPr>
          <p:cNvSpPr>
            <a:spLocks noGrp="1"/>
          </p:cNvSpPr>
          <p:nvPr>
            <p:ph type="subTitle" idx="1" hasCustomPrompt="1"/>
          </p:nvPr>
        </p:nvSpPr>
        <p:spPr>
          <a:xfrm>
            <a:off x="298920" y="3347155"/>
            <a:ext cx="4951736" cy="400110"/>
          </a:xfrm>
          <a:effectLst>
            <a:outerShdw blurRad="177800" dist="38100" dir="2700000" algn="tl" rotWithShape="0">
              <a:prstClr val="black">
                <a:alpha val="40000"/>
              </a:prstClr>
            </a:outerShdw>
          </a:effectLst>
        </p:spPr>
        <p:txBody>
          <a:bodyPr wrap="square">
            <a:spAutoFit/>
          </a:bodyPr>
          <a:lstStyle>
            <a:lvl1pPr marL="0" indent="0" algn="l">
              <a:lnSpc>
                <a:spcPct val="100000"/>
              </a:lnSpc>
              <a:buNone/>
              <a:defRPr sz="20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hier voor subtitel</a:t>
            </a:r>
          </a:p>
        </p:txBody>
      </p:sp>
      <p:sp>
        <p:nvSpPr>
          <p:cNvPr id="19" name="Rectangle 16">
            <a:extLst>
              <a:ext uri="{FF2B5EF4-FFF2-40B4-BE49-F238E27FC236}">
                <a16:creationId xmlns:a16="http://schemas.microsoft.com/office/drawing/2014/main" id="{7C840CD2-3AE0-40EA-99F4-92F59AB80B3D}"/>
              </a:ext>
            </a:extLst>
          </p:cNvPr>
          <p:cNvSpPr>
            <a:spLocks noChangeArrowheads="1"/>
          </p:cNvSpPr>
          <p:nvPr userDrawn="1"/>
        </p:nvSpPr>
        <p:spPr bwMode="auto">
          <a:xfrm>
            <a:off x="144438" y="4937076"/>
            <a:ext cx="8851950" cy="64800"/>
          </a:xfrm>
          <a:prstGeom prst="rect">
            <a:avLst/>
          </a:prstGeom>
          <a:solidFill>
            <a:schemeClr val="accent2"/>
          </a:solidFill>
          <a:ln w="9525">
            <a:noFill/>
            <a:miter lim="800000"/>
            <a:headEnd/>
            <a:tailEnd/>
          </a:ln>
          <a:effectLst/>
        </p:spPr>
        <p:txBody>
          <a:bodyPr wrap="none" anchor="ctr"/>
          <a:lstStyle/>
          <a:p>
            <a:pPr>
              <a:defRPr/>
            </a:pPr>
            <a:endParaRPr lang="nl-NL" sz="2999" dirty="0">
              <a:latin typeface="Arial Narrow" panose="020B0606020202030204" pitchFamily="34" charset="0"/>
            </a:endParaRPr>
          </a:p>
        </p:txBody>
      </p:sp>
      <p:sp>
        <p:nvSpPr>
          <p:cNvPr id="20" name="Tijdelijke aanduiding voor tekst 8">
            <a:extLst>
              <a:ext uri="{FF2B5EF4-FFF2-40B4-BE49-F238E27FC236}">
                <a16:creationId xmlns:a16="http://schemas.microsoft.com/office/drawing/2014/main" id="{7CC828AC-A927-411F-9800-F57C6BBB0889}"/>
              </a:ext>
            </a:extLst>
          </p:cNvPr>
          <p:cNvSpPr>
            <a:spLocks noGrp="1"/>
          </p:cNvSpPr>
          <p:nvPr>
            <p:ph type="body" sz="quarter" idx="14" hasCustomPrompt="1"/>
          </p:nvPr>
        </p:nvSpPr>
        <p:spPr>
          <a:xfrm>
            <a:off x="424563" y="392623"/>
            <a:ext cx="1065600" cy="525600"/>
          </a:xfrm>
          <a:blipFill>
            <a:blip r:embed="rId2" cstate="screen">
              <a:extLst>
                <a:ext uri="{28A0092B-C50C-407E-A947-70E740481C1C}">
                  <a14:useLocalDpi xmlns:a14="http://schemas.microsoft.com/office/drawing/2010/main"/>
                </a:ext>
              </a:extLst>
            </a:blip>
            <a:stretch>
              <a:fillRect/>
            </a:stretch>
          </a:blipFill>
        </p:spPr>
        <p:txBody>
          <a:bodyPr anchor="b" anchorCtr="0"/>
          <a:lstStyle>
            <a:lvl1pPr marL="0" indent="0">
              <a:buNone/>
              <a:defRPr sz="100">
                <a:solidFill>
                  <a:schemeClr val="bg1"/>
                </a:solidFill>
              </a:defRPr>
            </a:lvl1pPr>
          </a:lstStyle>
          <a:p>
            <a:pPr lvl="0"/>
            <a:r>
              <a:rPr lang="nl-NL" dirty="0"/>
              <a:t>Logo</a:t>
            </a:r>
          </a:p>
        </p:txBody>
      </p:sp>
      <p:sp>
        <p:nvSpPr>
          <p:cNvPr id="21" name="Tijdelijke aanduiding voor tekst 8">
            <a:extLst>
              <a:ext uri="{FF2B5EF4-FFF2-40B4-BE49-F238E27FC236}">
                <a16:creationId xmlns:a16="http://schemas.microsoft.com/office/drawing/2014/main" id="{12EE82AD-F1AE-409C-8169-53E0C082F133}"/>
              </a:ext>
            </a:extLst>
          </p:cNvPr>
          <p:cNvSpPr>
            <a:spLocks noGrp="1"/>
          </p:cNvSpPr>
          <p:nvPr>
            <p:ph type="body" sz="quarter" idx="15" hasCustomPrompt="1"/>
          </p:nvPr>
        </p:nvSpPr>
        <p:spPr bwMode="gray">
          <a:xfrm>
            <a:off x="422658" y="3314777"/>
            <a:ext cx="1044000" cy="28800"/>
          </a:xfrm>
          <a:solidFill>
            <a:schemeClr val="accent2"/>
          </a:solidFill>
        </p:spPr>
        <p:txBody>
          <a:bodyPr anchor="b" anchorCtr="0"/>
          <a:lstStyle>
            <a:lvl1pPr marL="0" indent="0">
              <a:buNone/>
              <a:defRPr sz="100">
                <a:solidFill>
                  <a:schemeClr val="accent2"/>
                </a:solidFill>
              </a:defRPr>
            </a:lvl1pPr>
          </a:lstStyle>
          <a:p>
            <a:pPr lvl="0"/>
            <a:r>
              <a:rPr lang="nl-NL" dirty="0"/>
              <a:t>Logo</a:t>
            </a:r>
          </a:p>
        </p:txBody>
      </p:sp>
      <p:pic>
        <p:nvPicPr>
          <p:cNvPr id="10" name="Afbeelding 9">
            <a:extLst>
              <a:ext uri="{FF2B5EF4-FFF2-40B4-BE49-F238E27FC236}">
                <a16:creationId xmlns:a16="http://schemas.microsoft.com/office/drawing/2014/main" id="{E8639F13-5AB4-4D47-A17C-5B676E6C28EA}"/>
              </a:ext>
            </a:extLst>
          </p:cNvPr>
          <p:cNvPicPr>
            <a:picLocks noChangeAspect="1"/>
          </p:cNvPicPr>
          <p:nvPr userDrawn="1"/>
        </p:nvPicPr>
        <p:blipFill rotWithShape="1">
          <a:blip r:embed="rId3" cstate="screen">
            <a:alphaModFix amt="85000"/>
            <a:extLst>
              <a:ext uri="{28A0092B-C50C-407E-A947-70E740481C1C}">
                <a14:useLocalDpi xmlns:a14="http://schemas.microsoft.com/office/drawing/2010/main"/>
              </a:ext>
            </a:extLst>
          </a:blip>
          <a:srcRect/>
          <a:stretch/>
        </p:blipFill>
        <p:spPr>
          <a:xfrm>
            <a:off x="4840781" y="135073"/>
            <a:ext cx="4155608" cy="4105463"/>
          </a:xfrm>
          <a:prstGeom prst="rect">
            <a:avLst/>
          </a:prstGeom>
        </p:spPr>
      </p:pic>
    </p:spTree>
    <p:extLst>
      <p:ext uri="{BB962C8B-B14F-4D97-AF65-F5344CB8AC3E}">
        <p14:creationId xmlns:p14="http://schemas.microsoft.com/office/powerpoint/2010/main" val="1466442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Video">
    <p:bg>
      <p:bgPr>
        <a:solidFill>
          <a:schemeClr val="bg1"/>
        </a:solidFill>
        <a:effectLst/>
      </p:bgPr>
    </p:bg>
    <p:spTree>
      <p:nvGrpSpPr>
        <p:cNvPr id="1" name=""/>
        <p:cNvGrpSpPr/>
        <p:nvPr/>
      </p:nvGrpSpPr>
      <p:grpSpPr>
        <a:xfrm>
          <a:off x="0" y="0"/>
          <a:ext cx="0" cy="0"/>
          <a:chOff x="0" y="0"/>
          <a:chExt cx="0" cy="0"/>
        </a:xfrm>
      </p:grpSpPr>
      <p:sp>
        <p:nvSpPr>
          <p:cNvPr id="3" name="Tijdelijke aanduiding voor media 2">
            <a:extLst>
              <a:ext uri="{FF2B5EF4-FFF2-40B4-BE49-F238E27FC236}">
                <a16:creationId xmlns:a16="http://schemas.microsoft.com/office/drawing/2014/main" id="{021086BD-6119-4FD0-9398-1A1C45F6F644}"/>
              </a:ext>
            </a:extLst>
          </p:cNvPr>
          <p:cNvSpPr>
            <a:spLocks noGrp="1"/>
          </p:cNvSpPr>
          <p:nvPr>
            <p:ph type="media" sz="quarter" idx="10"/>
          </p:nvPr>
        </p:nvSpPr>
        <p:spPr>
          <a:xfrm>
            <a:off x="145800" y="139100"/>
            <a:ext cx="8852400" cy="4867200"/>
          </a:xfrm>
          <a:solidFill>
            <a:schemeClr val="tx1"/>
          </a:solidFill>
        </p:spPr>
        <p:txBody>
          <a:bodyPr/>
          <a:lstStyle>
            <a:lvl1pPr marL="0" indent="0" algn="ctr">
              <a:buNone/>
              <a:defRPr sz="1200">
                <a:solidFill>
                  <a:schemeClr val="bg1"/>
                </a:solidFill>
              </a:defRPr>
            </a:lvl1pPr>
          </a:lstStyle>
          <a:p>
            <a:r>
              <a:rPr lang="nl-NL"/>
              <a:t>Klik op het pictogram als u media wilt toevoegen</a:t>
            </a:r>
            <a:endParaRPr lang="nl-NL" dirty="0"/>
          </a:p>
        </p:txBody>
      </p:sp>
    </p:spTree>
    <p:extLst>
      <p:ext uri="{BB962C8B-B14F-4D97-AF65-F5344CB8AC3E}">
        <p14:creationId xmlns:p14="http://schemas.microsoft.com/office/powerpoint/2010/main" val="1827490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ontact">
    <p:bg bwMode="gray">
      <p:bgPr>
        <a:solidFill>
          <a:schemeClr val="accent1"/>
        </a:solidFill>
        <a:effectLst/>
      </p:bgPr>
    </p:bg>
    <p:spTree>
      <p:nvGrpSpPr>
        <p:cNvPr id="1" name=""/>
        <p:cNvGrpSpPr/>
        <p:nvPr/>
      </p:nvGrpSpPr>
      <p:grpSpPr>
        <a:xfrm>
          <a:off x="0" y="0"/>
          <a:ext cx="0" cy="0"/>
          <a:chOff x="0" y="0"/>
          <a:chExt cx="0" cy="0"/>
        </a:xfrm>
      </p:grpSpPr>
      <p:sp>
        <p:nvSpPr>
          <p:cNvPr id="6" name="Tijdelijke aanduiding voor afbeelding 17">
            <a:extLst>
              <a:ext uri="{FF2B5EF4-FFF2-40B4-BE49-F238E27FC236}">
                <a16:creationId xmlns:a16="http://schemas.microsoft.com/office/drawing/2014/main" id="{BD4FB324-EBD9-4EB2-82C7-24EB6477268D}"/>
              </a:ext>
            </a:extLst>
          </p:cNvPr>
          <p:cNvSpPr>
            <a:spLocks noGrp="1" noChangeAspect="1"/>
          </p:cNvSpPr>
          <p:nvPr>
            <p:ph type="pic" idx="10"/>
          </p:nvPr>
        </p:nvSpPr>
        <p:spPr bwMode="gray">
          <a:xfrm>
            <a:off x="2251374" y="1232870"/>
            <a:ext cx="1765496" cy="1648800"/>
          </a:xfrm>
          <a:custGeom>
            <a:avLst/>
            <a:gdLst>
              <a:gd name="connsiteX0" fmla="*/ 805415 w 1261746"/>
              <a:gd name="connsiteY0" fmla="*/ 0 h 1178347"/>
              <a:gd name="connsiteX1" fmla="*/ 961030 w 1261746"/>
              <a:gd name="connsiteY1" fmla="*/ 12603 h 1178347"/>
              <a:gd name="connsiteX2" fmla="*/ 1261746 w 1261746"/>
              <a:gd name="connsiteY2" fmla="*/ 546109 h 1178347"/>
              <a:gd name="connsiteX3" fmla="*/ 1261746 w 1261746"/>
              <a:gd name="connsiteY3" fmla="*/ 550310 h 1178347"/>
              <a:gd name="connsiteX4" fmla="*/ 630873 w 1261746"/>
              <a:gd name="connsiteY4" fmla="*/ 1178336 h 1178347"/>
              <a:gd name="connsiteX5" fmla="*/ 0 w 1261746"/>
              <a:gd name="connsiteY5" fmla="*/ 550310 h 1178347"/>
              <a:gd name="connsiteX6" fmla="*/ 44161 w 1261746"/>
              <a:gd name="connsiteY6" fmla="*/ 317163 h 1178347"/>
              <a:gd name="connsiteX7" fmla="*/ 170336 w 1261746"/>
              <a:gd name="connsiteY7" fmla="*/ 291959 h 1178347"/>
              <a:gd name="connsiteX8" fmla="*/ 395347 w 1261746"/>
              <a:gd name="connsiteY8" fmla="*/ 159632 h 1178347"/>
              <a:gd name="connsiteX9" fmla="*/ 609844 w 1261746"/>
              <a:gd name="connsiteY9" fmla="*/ 25205 h 1178347"/>
              <a:gd name="connsiteX10" fmla="*/ 805415 w 1261746"/>
              <a:gd name="connsiteY10" fmla="*/ 0 h 1178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1746" h="1178347">
                <a:moveTo>
                  <a:pt x="805415" y="0"/>
                </a:moveTo>
                <a:cubicBezTo>
                  <a:pt x="870605" y="0"/>
                  <a:pt x="925281" y="6301"/>
                  <a:pt x="961030" y="12603"/>
                </a:cubicBezTo>
                <a:cubicBezTo>
                  <a:pt x="1139778" y="123925"/>
                  <a:pt x="1261746" y="321364"/>
                  <a:pt x="1261746" y="546109"/>
                </a:cubicBezTo>
                <a:cubicBezTo>
                  <a:pt x="1261746" y="546109"/>
                  <a:pt x="1261746" y="546109"/>
                  <a:pt x="1261746" y="550310"/>
                </a:cubicBezTo>
                <a:cubicBezTo>
                  <a:pt x="1261746" y="896879"/>
                  <a:pt x="979956" y="1178336"/>
                  <a:pt x="630873" y="1178336"/>
                </a:cubicBezTo>
                <a:cubicBezTo>
                  <a:pt x="281790" y="1180436"/>
                  <a:pt x="0" y="896879"/>
                  <a:pt x="0" y="550310"/>
                </a:cubicBezTo>
                <a:cubicBezTo>
                  <a:pt x="0" y="466293"/>
                  <a:pt x="14721" y="388578"/>
                  <a:pt x="44161" y="317163"/>
                </a:cubicBezTo>
                <a:cubicBezTo>
                  <a:pt x="86219" y="315063"/>
                  <a:pt x="128278" y="306661"/>
                  <a:pt x="170336" y="291959"/>
                </a:cubicBezTo>
                <a:cubicBezTo>
                  <a:pt x="256555" y="262553"/>
                  <a:pt x="325951" y="216343"/>
                  <a:pt x="395347" y="159632"/>
                </a:cubicBezTo>
                <a:cubicBezTo>
                  <a:pt x="460538" y="105021"/>
                  <a:pt x="527831" y="50410"/>
                  <a:pt x="609844" y="25205"/>
                </a:cubicBezTo>
                <a:cubicBezTo>
                  <a:pt x="677137" y="6301"/>
                  <a:pt x="744430" y="0"/>
                  <a:pt x="805415" y="0"/>
                </a:cubicBezTo>
                <a:close/>
              </a:path>
            </a:pathLst>
          </a:custGeom>
          <a:solidFill>
            <a:schemeClr val="accent5"/>
          </a:solidFill>
        </p:spPr>
        <p:txBody>
          <a:bodyPr wrap="square" anchor="b" anchorCtr="0">
            <a:noAutofit/>
          </a:bodyPr>
          <a:lstStyle>
            <a:lvl1pPr marL="0" indent="0" algn="ctr">
              <a:buNone/>
              <a:defRPr sz="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NL" dirty="0"/>
          </a:p>
        </p:txBody>
      </p:sp>
      <p:pic>
        <p:nvPicPr>
          <p:cNvPr id="7" name="Afbeelding 6">
            <a:extLst>
              <a:ext uri="{FF2B5EF4-FFF2-40B4-BE49-F238E27FC236}">
                <a16:creationId xmlns:a16="http://schemas.microsoft.com/office/drawing/2014/main" id="{0DBFACB5-0693-4BBE-A986-C2F89544435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gray">
          <a:xfrm>
            <a:off x="0" y="4587523"/>
            <a:ext cx="9144000" cy="555977"/>
          </a:xfrm>
          <a:prstGeom prst="rect">
            <a:avLst/>
          </a:prstGeom>
        </p:spPr>
      </p:pic>
      <p:sp>
        <p:nvSpPr>
          <p:cNvPr id="8" name="Titel 2">
            <a:extLst>
              <a:ext uri="{FF2B5EF4-FFF2-40B4-BE49-F238E27FC236}">
                <a16:creationId xmlns:a16="http://schemas.microsoft.com/office/drawing/2014/main" id="{B82B714C-7A1C-4078-935E-975A38772FB1}"/>
              </a:ext>
            </a:extLst>
          </p:cNvPr>
          <p:cNvSpPr>
            <a:spLocks noGrp="1"/>
          </p:cNvSpPr>
          <p:nvPr>
            <p:ph type="title"/>
          </p:nvPr>
        </p:nvSpPr>
        <p:spPr bwMode="gray">
          <a:xfrm>
            <a:off x="915221" y="671739"/>
            <a:ext cx="7313557" cy="424732"/>
          </a:xfrm>
        </p:spPr>
        <p:txBody>
          <a:bodyPr/>
          <a:lstStyle>
            <a:lvl1pPr algn="ctr">
              <a:defRPr>
                <a:solidFill>
                  <a:schemeClr val="bg1"/>
                </a:solidFill>
              </a:defRPr>
            </a:lvl1pPr>
          </a:lstStyle>
          <a:p>
            <a:r>
              <a:rPr lang="nl-NL"/>
              <a:t>Klik om stijl te bewerken</a:t>
            </a:r>
            <a:endParaRPr lang="nl-NL" dirty="0"/>
          </a:p>
        </p:txBody>
      </p:sp>
      <p:sp>
        <p:nvSpPr>
          <p:cNvPr id="9" name="Tijdelijke aanduiding voor tekst 2">
            <a:extLst>
              <a:ext uri="{FF2B5EF4-FFF2-40B4-BE49-F238E27FC236}">
                <a16:creationId xmlns:a16="http://schemas.microsoft.com/office/drawing/2014/main" id="{ABA9FB5C-0D59-4617-B1C3-6E02D4B49DC0}"/>
              </a:ext>
            </a:extLst>
          </p:cNvPr>
          <p:cNvSpPr>
            <a:spLocks noGrp="1"/>
          </p:cNvSpPr>
          <p:nvPr>
            <p:ph type="body" idx="1" hasCustomPrompt="1"/>
          </p:nvPr>
        </p:nvSpPr>
        <p:spPr bwMode="gray">
          <a:xfrm>
            <a:off x="1761909" y="2885634"/>
            <a:ext cx="2744426" cy="392672"/>
          </a:xfrm>
        </p:spPr>
        <p:txBody>
          <a:bodyPr wrap="square" anchor="b">
            <a:spAutoFit/>
          </a:bodyPr>
          <a:lstStyle>
            <a:lvl1pPr marL="0" indent="0" algn="ct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Naam Achternaam</a:t>
            </a:r>
          </a:p>
        </p:txBody>
      </p:sp>
      <p:sp>
        <p:nvSpPr>
          <p:cNvPr id="10" name="Tijdelijke aanduiding voor tekst 4">
            <a:extLst>
              <a:ext uri="{FF2B5EF4-FFF2-40B4-BE49-F238E27FC236}">
                <a16:creationId xmlns:a16="http://schemas.microsoft.com/office/drawing/2014/main" id="{04E0030B-7380-441F-A33F-54C6D13E63D1}"/>
              </a:ext>
            </a:extLst>
          </p:cNvPr>
          <p:cNvSpPr>
            <a:spLocks noGrp="1"/>
          </p:cNvSpPr>
          <p:nvPr>
            <p:ph type="body" sz="quarter" idx="3" hasCustomPrompt="1"/>
          </p:nvPr>
        </p:nvSpPr>
        <p:spPr bwMode="gray">
          <a:xfrm>
            <a:off x="4630738" y="2885634"/>
            <a:ext cx="2757940" cy="392672"/>
          </a:xfrm>
        </p:spPr>
        <p:txBody>
          <a:bodyPr wrap="square" anchor="b">
            <a:spAutoFit/>
          </a:bodyPr>
          <a:lstStyle>
            <a:lvl1pPr marL="0" indent="0" algn="ct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Naam Achternaam</a:t>
            </a:r>
          </a:p>
        </p:txBody>
      </p:sp>
      <p:sp>
        <p:nvSpPr>
          <p:cNvPr id="11" name="Tijdelijke aanduiding voor afbeelding 18">
            <a:extLst>
              <a:ext uri="{FF2B5EF4-FFF2-40B4-BE49-F238E27FC236}">
                <a16:creationId xmlns:a16="http://schemas.microsoft.com/office/drawing/2014/main" id="{208FA93A-7399-49F1-AFB9-F4E7E21EB845}"/>
              </a:ext>
            </a:extLst>
          </p:cNvPr>
          <p:cNvSpPr>
            <a:spLocks noGrp="1" noChangeAspect="1"/>
          </p:cNvSpPr>
          <p:nvPr>
            <p:ph type="pic" idx="11"/>
          </p:nvPr>
        </p:nvSpPr>
        <p:spPr bwMode="gray">
          <a:xfrm>
            <a:off x="5126960" y="1232870"/>
            <a:ext cx="1765496" cy="1648800"/>
          </a:xfrm>
          <a:custGeom>
            <a:avLst/>
            <a:gdLst>
              <a:gd name="connsiteX0" fmla="*/ 805415 w 1261746"/>
              <a:gd name="connsiteY0" fmla="*/ 0 h 1178347"/>
              <a:gd name="connsiteX1" fmla="*/ 961030 w 1261746"/>
              <a:gd name="connsiteY1" fmla="*/ 12603 h 1178347"/>
              <a:gd name="connsiteX2" fmla="*/ 1261746 w 1261746"/>
              <a:gd name="connsiteY2" fmla="*/ 546109 h 1178347"/>
              <a:gd name="connsiteX3" fmla="*/ 1261746 w 1261746"/>
              <a:gd name="connsiteY3" fmla="*/ 550310 h 1178347"/>
              <a:gd name="connsiteX4" fmla="*/ 630873 w 1261746"/>
              <a:gd name="connsiteY4" fmla="*/ 1178336 h 1178347"/>
              <a:gd name="connsiteX5" fmla="*/ 0 w 1261746"/>
              <a:gd name="connsiteY5" fmla="*/ 550310 h 1178347"/>
              <a:gd name="connsiteX6" fmla="*/ 44161 w 1261746"/>
              <a:gd name="connsiteY6" fmla="*/ 317163 h 1178347"/>
              <a:gd name="connsiteX7" fmla="*/ 170336 w 1261746"/>
              <a:gd name="connsiteY7" fmla="*/ 291959 h 1178347"/>
              <a:gd name="connsiteX8" fmla="*/ 395347 w 1261746"/>
              <a:gd name="connsiteY8" fmla="*/ 159632 h 1178347"/>
              <a:gd name="connsiteX9" fmla="*/ 609844 w 1261746"/>
              <a:gd name="connsiteY9" fmla="*/ 25205 h 1178347"/>
              <a:gd name="connsiteX10" fmla="*/ 805415 w 1261746"/>
              <a:gd name="connsiteY10" fmla="*/ 0 h 1178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1746" h="1178347">
                <a:moveTo>
                  <a:pt x="805415" y="0"/>
                </a:moveTo>
                <a:cubicBezTo>
                  <a:pt x="870605" y="0"/>
                  <a:pt x="925281" y="6301"/>
                  <a:pt x="961030" y="12603"/>
                </a:cubicBezTo>
                <a:cubicBezTo>
                  <a:pt x="1139778" y="123925"/>
                  <a:pt x="1261746" y="321364"/>
                  <a:pt x="1261746" y="546109"/>
                </a:cubicBezTo>
                <a:cubicBezTo>
                  <a:pt x="1261746" y="546109"/>
                  <a:pt x="1261746" y="546109"/>
                  <a:pt x="1261746" y="550310"/>
                </a:cubicBezTo>
                <a:cubicBezTo>
                  <a:pt x="1261746" y="896879"/>
                  <a:pt x="979956" y="1178336"/>
                  <a:pt x="630873" y="1178336"/>
                </a:cubicBezTo>
                <a:cubicBezTo>
                  <a:pt x="281790" y="1180436"/>
                  <a:pt x="0" y="896879"/>
                  <a:pt x="0" y="550310"/>
                </a:cubicBezTo>
                <a:cubicBezTo>
                  <a:pt x="0" y="466293"/>
                  <a:pt x="14721" y="388578"/>
                  <a:pt x="44161" y="317163"/>
                </a:cubicBezTo>
                <a:cubicBezTo>
                  <a:pt x="86219" y="315063"/>
                  <a:pt x="128278" y="306661"/>
                  <a:pt x="170336" y="291959"/>
                </a:cubicBezTo>
                <a:cubicBezTo>
                  <a:pt x="256555" y="262553"/>
                  <a:pt x="325951" y="216343"/>
                  <a:pt x="395347" y="159632"/>
                </a:cubicBezTo>
                <a:cubicBezTo>
                  <a:pt x="460538" y="105021"/>
                  <a:pt x="527831" y="50410"/>
                  <a:pt x="609844" y="25205"/>
                </a:cubicBezTo>
                <a:cubicBezTo>
                  <a:pt x="677137" y="6301"/>
                  <a:pt x="744430" y="0"/>
                  <a:pt x="805415" y="0"/>
                </a:cubicBezTo>
                <a:close/>
              </a:path>
            </a:pathLst>
          </a:custGeom>
          <a:solidFill>
            <a:schemeClr val="accent5"/>
          </a:solidFill>
        </p:spPr>
        <p:txBody>
          <a:bodyPr wrap="square" anchor="b" anchorCtr="0">
            <a:noAutofit/>
          </a:bodyPr>
          <a:lstStyle>
            <a:lvl1pPr marL="0" indent="0" algn="ctr">
              <a:buNone/>
              <a:defRPr sz="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NL" dirty="0"/>
          </a:p>
        </p:txBody>
      </p:sp>
      <p:sp>
        <p:nvSpPr>
          <p:cNvPr id="12" name="Tijdelijke aanduiding voor tekst 9">
            <a:extLst>
              <a:ext uri="{FF2B5EF4-FFF2-40B4-BE49-F238E27FC236}">
                <a16:creationId xmlns:a16="http://schemas.microsoft.com/office/drawing/2014/main" id="{864D3B58-39AC-4DAE-B0D5-320118849451}"/>
              </a:ext>
            </a:extLst>
          </p:cNvPr>
          <p:cNvSpPr>
            <a:spLocks noGrp="1"/>
          </p:cNvSpPr>
          <p:nvPr>
            <p:ph type="body" sz="quarter" idx="13"/>
          </p:nvPr>
        </p:nvSpPr>
        <p:spPr bwMode="gray">
          <a:xfrm>
            <a:off x="4630908" y="3370742"/>
            <a:ext cx="2757600" cy="584775"/>
          </a:xfrm>
        </p:spPr>
        <p:txBody>
          <a:bodyPr>
            <a:noAutofit/>
          </a:bodyPr>
          <a:lstStyle>
            <a:lvl1pPr marL="0" indent="0" algn="ctr">
              <a:buFontTx/>
              <a:buNone/>
              <a:defRPr sz="1400">
                <a:solidFill>
                  <a:schemeClr val="bg1"/>
                </a:solidFill>
              </a:defRPr>
            </a:lvl1pPr>
            <a:lvl2pPr marL="0" indent="0" algn="ctr">
              <a:buFontTx/>
              <a:buNone/>
              <a:defRPr sz="1400"/>
            </a:lvl2pPr>
            <a:lvl3pPr marL="0" indent="0" algn="ctr">
              <a:buFontTx/>
              <a:buNone/>
              <a:defRPr sz="1400"/>
            </a:lvl3pPr>
            <a:lvl4pPr algn="ctr">
              <a:buFontTx/>
              <a:buNone/>
              <a:defRPr sz="1400"/>
            </a:lvl4pPr>
            <a:lvl5pPr algn="ctr">
              <a:buFontTx/>
              <a:buNone/>
              <a:defRPr sz="1400"/>
            </a:lvl5pPr>
          </a:lstStyle>
          <a:p>
            <a:pPr lvl="0"/>
            <a:r>
              <a:rPr lang="nl-NL"/>
              <a:t>Klikken om de tekststijl van het model te bewerken</a:t>
            </a:r>
          </a:p>
        </p:txBody>
      </p:sp>
      <p:sp>
        <p:nvSpPr>
          <p:cNvPr id="13" name="Tijdelijke aanduiding voor tekst 9">
            <a:extLst>
              <a:ext uri="{FF2B5EF4-FFF2-40B4-BE49-F238E27FC236}">
                <a16:creationId xmlns:a16="http://schemas.microsoft.com/office/drawing/2014/main" id="{F96E1614-8B96-4E7E-BCD1-FA92D397BFD9}"/>
              </a:ext>
            </a:extLst>
          </p:cNvPr>
          <p:cNvSpPr>
            <a:spLocks noGrp="1"/>
          </p:cNvSpPr>
          <p:nvPr>
            <p:ph type="body" sz="quarter" idx="14"/>
          </p:nvPr>
        </p:nvSpPr>
        <p:spPr bwMode="gray">
          <a:xfrm>
            <a:off x="1755322" y="3370742"/>
            <a:ext cx="2757600" cy="584775"/>
          </a:xfrm>
        </p:spPr>
        <p:txBody>
          <a:bodyPr>
            <a:noAutofit/>
          </a:bodyPr>
          <a:lstStyle>
            <a:lvl1pPr marL="0" indent="0" algn="ctr">
              <a:buFontTx/>
              <a:buNone/>
              <a:defRPr sz="1400">
                <a:solidFill>
                  <a:schemeClr val="bg1"/>
                </a:solidFill>
              </a:defRPr>
            </a:lvl1pPr>
            <a:lvl2pPr marL="0" indent="0" algn="ctr">
              <a:buFontTx/>
              <a:buNone/>
              <a:defRPr sz="1400"/>
            </a:lvl2pPr>
            <a:lvl3pPr marL="0" indent="0" algn="ctr">
              <a:buFontTx/>
              <a:buNone/>
              <a:defRPr sz="1400"/>
            </a:lvl3pPr>
            <a:lvl4pPr algn="ctr">
              <a:buFontTx/>
              <a:buNone/>
              <a:defRPr sz="1400"/>
            </a:lvl4pPr>
            <a:lvl5pPr algn="ctr">
              <a:buFontTx/>
              <a:buNone/>
              <a:defRPr sz="1400"/>
            </a:lvl5pPr>
          </a:lstStyle>
          <a:p>
            <a:pPr lvl="0"/>
            <a:r>
              <a:rPr lang="nl-NL"/>
              <a:t>Klikken om de tekststijl van het model te bewerken</a:t>
            </a:r>
          </a:p>
        </p:txBody>
      </p:sp>
      <p:sp>
        <p:nvSpPr>
          <p:cNvPr id="17" name="Tijdelijke aanduiding voor dianummer 16">
            <a:extLst>
              <a:ext uri="{FF2B5EF4-FFF2-40B4-BE49-F238E27FC236}">
                <a16:creationId xmlns:a16="http://schemas.microsoft.com/office/drawing/2014/main" id="{C1502BAD-8042-478D-8F58-30FEBCE4DECE}"/>
              </a:ext>
            </a:extLst>
          </p:cNvPr>
          <p:cNvSpPr>
            <a:spLocks noGrp="1"/>
          </p:cNvSpPr>
          <p:nvPr>
            <p:ph type="sldNum" sz="quarter" idx="12"/>
          </p:nvPr>
        </p:nvSpPr>
        <p:spPr bwMode="gray"/>
        <p:txBody>
          <a:bodyPr/>
          <a:lstStyle/>
          <a:p>
            <a:fld id="{4B57B585-15A3-41F7-B32A-17A2A431C13C}" type="slidenum">
              <a:rPr lang="nl-NL" smtClean="0"/>
              <a:pPr/>
              <a:t>‹nr.›</a:t>
            </a:fld>
            <a:endParaRPr lang="nl-NL"/>
          </a:p>
        </p:txBody>
      </p:sp>
    </p:spTree>
    <p:extLst>
      <p:ext uri="{BB962C8B-B14F-4D97-AF65-F5344CB8AC3E}">
        <p14:creationId xmlns:p14="http://schemas.microsoft.com/office/powerpoint/2010/main" val="1743124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End">
    <p:bg bwMode="gray">
      <p:bgPr>
        <a:solidFill>
          <a:schemeClr val="accent1"/>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2FD1F2E1-32ED-4543-AC96-27BEB68B03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215335"/>
            <a:ext cx="9144000" cy="1928165"/>
          </a:xfrm>
          <a:prstGeom prst="rect">
            <a:avLst/>
          </a:prstGeom>
        </p:spPr>
      </p:pic>
      <p:sp>
        <p:nvSpPr>
          <p:cNvPr id="7" name="Titel 1">
            <a:extLst>
              <a:ext uri="{FF2B5EF4-FFF2-40B4-BE49-F238E27FC236}">
                <a16:creationId xmlns:a16="http://schemas.microsoft.com/office/drawing/2014/main" id="{0B34262D-9810-4130-9700-08A9BD3C6B91}"/>
              </a:ext>
            </a:extLst>
          </p:cNvPr>
          <p:cNvSpPr>
            <a:spLocks noGrp="1"/>
          </p:cNvSpPr>
          <p:nvPr>
            <p:ph type="title"/>
          </p:nvPr>
        </p:nvSpPr>
        <p:spPr bwMode="gray">
          <a:xfrm>
            <a:off x="2812257" y="3850481"/>
            <a:ext cx="3509962" cy="1205972"/>
          </a:xfrm>
        </p:spPr>
        <p:txBody>
          <a:bodyPr wrap="square" anchor="b" anchorCtr="0">
            <a:noAutofit/>
          </a:bodyPr>
          <a:lstStyle>
            <a:lvl1pPr algn="ctr">
              <a:lnSpc>
                <a:spcPct val="100000"/>
              </a:lnSpc>
              <a:defRPr sz="1200" b="0" cap="none" baseline="0">
                <a:solidFill>
                  <a:schemeClr val="bg1"/>
                </a:solidFill>
              </a:defRPr>
            </a:lvl1pPr>
          </a:lstStyle>
          <a:p>
            <a:r>
              <a:rPr lang="nl-NL"/>
              <a:t>Klik om stijl te bewerken</a:t>
            </a:r>
            <a:endParaRPr lang="nl-NL" dirty="0"/>
          </a:p>
        </p:txBody>
      </p:sp>
      <p:pic>
        <p:nvPicPr>
          <p:cNvPr id="8" name="Afbeelding 7">
            <a:extLst>
              <a:ext uri="{FF2B5EF4-FFF2-40B4-BE49-F238E27FC236}">
                <a16:creationId xmlns:a16="http://schemas.microsoft.com/office/drawing/2014/main" id="{6EE0A581-EDB3-42B6-88D3-97A286A9175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250622" y="1005943"/>
            <a:ext cx="4642757" cy="1563799"/>
          </a:xfrm>
          <a:prstGeom prst="rect">
            <a:avLst/>
          </a:prstGeom>
        </p:spPr>
      </p:pic>
    </p:spTree>
    <p:extLst>
      <p:ext uri="{BB962C8B-B14F-4D97-AF65-F5344CB8AC3E}">
        <p14:creationId xmlns:p14="http://schemas.microsoft.com/office/powerpoint/2010/main" val="2802197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showMasterPhAnim="0" userDrawn="1">
  <p:cSld name="Afbeelding groot quote wit links">
    <p:spTree>
      <p:nvGrpSpPr>
        <p:cNvPr id="1" name=""/>
        <p:cNvGrpSpPr/>
        <p:nvPr/>
      </p:nvGrpSpPr>
      <p:grpSpPr>
        <a:xfrm>
          <a:off x="0" y="0"/>
          <a:ext cx="0" cy="0"/>
          <a:chOff x="0" y="0"/>
          <a:chExt cx="0" cy="0"/>
        </a:xfrm>
      </p:grpSpPr>
      <p:sp>
        <p:nvSpPr>
          <p:cNvPr id="6" name="Tijdelijke aanduiding voor afbeelding 2"/>
          <p:cNvSpPr>
            <a:spLocks noGrp="1"/>
          </p:cNvSpPr>
          <p:nvPr>
            <p:ph type="pic" idx="1"/>
          </p:nvPr>
        </p:nvSpPr>
        <p:spPr>
          <a:xfrm>
            <a:off x="144440" y="146005"/>
            <a:ext cx="8851949" cy="4853077"/>
          </a:xfrm>
          <a:blipFill dpi="0" rotWithShape="1">
            <a:blip r:embed="rId2" cstate="print"/>
            <a:srcRect/>
            <a:stretch>
              <a:fillRect/>
            </a:stretch>
          </a:blipFill>
        </p:spPr>
        <p:txBody>
          <a:bodyPr/>
          <a:lstStyle>
            <a:lvl1pPr marL="0" indent="0">
              <a:buNone/>
              <a:defRPr sz="1000"/>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pPr lvl="0"/>
            <a:endParaRPr lang="nl-NL" noProof="0"/>
          </a:p>
        </p:txBody>
      </p:sp>
      <p:sp>
        <p:nvSpPr>
          <p:cNvPr id="15" name="Tijdelijke aanduiding voor voettekst 3"/>
          <p:cNvSpPr>
            <a:spLocks noGrp="1"/>
          </p:cNvSpPr>
          <p:nvPr>
            <p:ph type="ftr" sz="quarter" idx="11"/>
          </p:nvPr>
        </p:nvSpPr>
        <p:spPr bwMode="gray"/>
        <p:txBody>
          <a:bodyPr/>
          <a:lstStyle>
            <a:lvl1pPr>
              <a:defRPr smtClean="0"/>
            </a:lvl1pPr>
          </a:lstStyle>
          <a:p>
            <a:pPr>
              <a:defRPr/>
            </a:pPr>
            <a:r>
              <a:rPr lang="nl-NL"/>
              <a:t>Koninklijke Nederlandse Redding Maatschappij</a:t>
            </a:r>
          </a:p>
        </p:txBody>
      </p:sp>
      <p:sp>
        <p:nvSpPr>
          <p:cNvPr id="16" name="Tijdelijke aanduiding voor dianummer 4"/>
          <p:cNvSpPr>
            <a:spLocks noGrp="1"/>
          </p:cNvSpPr>
          <p:nvPr>
            <p:ph type="sldNum" sz="quarter" idx="12"/>
          </p:nvPr>
        </p:nvSpPr>
        <p:spPr bwMode="gray">
          <a:xfrm>
            <a:off x="8248793" y="4729203"/>
            <a:ext cx="554941" cy="228529"/>
          </a:xfrm>
        </p:spPr>
        <p:txBody>
          <a:bodyPr/>
          <a:lstStyle>
            <a:lvl1pPr>
              <a:defRPr smtClean="0"/>
            </a:lvl1pPr>
          </a:lstStyle>
          <a:p>
            <a:pPr>
              <a:defRPr/>
            </a:pPr>
            <a:fld id="{B3156C06-7585-42CA-9440-7CF41082D519}" type="slidenum">
              <a:rPr lang="nl-NL"/>
              <a:pPr>
                <a:defRPr/>
              </a:pPr>
              <a:t>‹nr.›</a:t>
            </a:fld>
            <a:endParaRPr lang="nl-NL"/>
          </a:p>
        </p:txBody>
      </p:sp>
      <p:sp>
        <p:nvSpPr>
          <p:cNvPr id="17" name="Tijdelijke aanduiding voor inhoud 3"/>
          <p:cNvSpPr>
            <a:spLocks noGrp="1"/>
          </p:cNvSpPr>
          <p:nvPr>
            <p:ph sz="half" idx="2"/>
          </p:nvPr>
        </p:nvSpPr>
        <p:spPr bwMode="gray">
          <a:xfrm>
            <a:off x="333568" y="616178"/>
            <a:ext cx="3219141" cy="1555973"/>
          </a:xfrm>
          <a:noFill/>
          <a:ln w="9525">
            <a:noFill/>
            <a:miter lim="800000"/>
            <a:headEnd/>
            <a:tailEnd/>
          </a:ln>
        </p:spPr>
        <p:txBody>
          <a:bodyPr vert="horz" wrap="square" lIns="90000" tIns="46800" rIns="90000" bIns="46800" numCol="1" anchor="t" anchorCtr="0" compatLnSpc="1">
            <a:prstTxWarp prst="textNoShape">
              <a:avLst/>
            </a:prstTxWarp>
            <a:spAutoFit/>
          </a:bodyPr>
          <a:lstStyle>
            <a:lvl1pPr marL="0" indent="0" algn="l" rtl="0" eaLnBrk="0" fontAlgn="base" hangingPunct="0">
              <a:lnSpc>
                <a:spcPts val="1899"/>
              </a:lnSpc>
              <a:spcBef>
                <a:spcPts val="0"/>
              </a:spcBef>
              <a:spcAft>
                <a:spcPct val="0"/>
              </a:spcAft>
              <a:buNone/>
              <a:defRPr lang="nl-NL" sz="1400" cap="all" baseline="0" smtClean="0">
                <a:solidFill>
                  <a:schemeClr val="bg1"/>
                </a:solidFill>
                <a:latin typeface="Arial" pitchFamily="34" charset="0"/>
                <a:ea typeface="+mn-ea"/>
                <a:cs typeface="+mn-cs"/>
              </a:defRPr>
            </a:lvl1pPr>
            <a:lvl2pPr algn="l" rtl="0" eaLnBrk="0" fontAlgn="base" hangingPunct="0">
              <a:lnSpc>
                <a:spcPts val="1899"/>
              </a:lnSpc>
              <a:spcBef>
                <a:spcPts val="0"/>
              </a:spcBef>
              <a:spcAft>
                <a:spcPct val="0"/>
              </a:spcAft>
              <a:buNone/>
              <a:defRPr lang="nl-NL" sz="1400" cap="all" baseline="0" smtClean="0">
                <a:solidFill>
                  <a:schemeClr val="bg1"/>
                </a:solidFill>
                <a:latin typeface="Arial" pitchFamily="34" charset="0"/>
                <a:ea typeface="+mn-ea"/>
                <a:cs typeface="+mn-cs"/>
              </a:defRPr>
            </a:lvl2pPr>
            <a:lvl3pPr algn="l" rtl="0" eaLnBrk="0" fontAlgn="base" hangingPunct="0">
              <a:lnSpc>
                <a:spcPts val="1899"/>
              </a:lnSpc>
              <a:spcBef>
                <a:spcPts val="0"/>
              </a:spcBef>
              <a:spcAft>
                <a:spcPct val="0"/>
              </a:spcAft>
              <a:buNone/>
              <a:defRPr lang="nl-NL" sz="1400" cap="all" baseline="0" smtClean="0">
                <a:solidFill>
                  <a:schemeClr val="bg1"/>
                </a:solidFill>
                <a:latin typeface="Arial" pitchFamily="34" charset="0"/>
                <a:ea typeface="+mn-ea"/>
                <a:cs typeface="+mn-cs"/>
              </a:defRPr>
            </a:lvl3pPr>
            <a:lvl4pPr algn="l" rtl="0" eaLnBrk="0" fontAlgn="base" hangingPunct="0">
              <a:lnSpc>
                <a:spcPts val="1899"/>
              </a:lnSpc>
              <a:spcBef>
                <a:spcPts val="0"/>
              </a:spcBef>
              <a:spcAft>
                <a:spcPct val="0"/>
              </a:spcAft>
              <a:buNone/>
              <a:defRPr lang="nl-NL" sz="1400" cap="all" baseline="0" smtClean="0">
                <a:solidFill>
                  <a:schemeClr val="bg1"/>
                </a:solidFill>
                <a:latin typeface="Arial" pitchFamily="34" charset="0"/>
                <a:ea typeface="+mn-ea"/>
                <a:cs typeface="+mn-cs"/>
              </a:defRPr>
            </a:lvl4pPr>
            <a:lvl5pPr algn="l" rtl="0" eaLnBrk="0" fontAlgn="base" hangingPunct="0">
              <a:lnSpc>
                <a:spcPts val="1899"/>
              </a:lnSpc>
              <a:spcBef>
                <a:spcPts val="0"/>
              </a:spcBef>
              <a:spcAft>
                <a:spcPct val="0"/>
              </a:spcAft>
              <a:buNone/>
              <a:defRPr lang="nl-NL" sz="1400" cap="all" baseline="0">
                <a:solidFill>
                  <a:schemeClr val="bg1"/>
                </a:solidFill>
                <a:latin typeface="Arial" pitchFamily="34" charset="0"/>
                <a:ea typeface="+mn-ea"/>
                <a:cs typeface="+mn-cs"/>
              </a:defRPr>
            </a:lvl5pPr>
            <a:lvl6pPr>
              <a:defRPr sz="1799"/>
            </a:lvl6pPr>
            <a:lvl7pPr>
              <a:defRPr sz="1799"/>
            </a:lvl7pPr>
            <a:lvl8pPr>
              <a:defRPr sz="1799"/>
            </a:lvl8pPr>
            <a:lvl9pPr>
              <a:defRPr sz="1799"/>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Rectangle 4"/>
          <p:cNvSpPr>
            <a:spLocks noGrp="1" noChangeArrowheads="1"/>
          </p:cNvSpPr>
          <p:nvPr>
            <p:ph type="dt" sz="half" idx="10"/>
          </p:nvPr>
        </p:nvSpPr>
        <p:spPr>
          <a:xfrm>
            <a:off x="2978734" y="4722331"/>
            <a:ext cx="3385442" cy="199993"/>
          </a:xfrm>
          <a:ln/>
        </p:spPr>
        <p:txBody>
          <a:bodyPr/>
          <a:lstStyle>
            <a:lvl1pPr>
              <a:defRPr/>
            </a:lvl1pPr>
          </a:lstStyle>
          <a:p>
            <a:pPr>
              <a:defRPr/>
            </a:pPr>
            <a:r>
              <a:rPr lang="nl-NL"/>
              <a:t>|   Hier footer invullen</a:t>
            </a:r>
          </a:p>
        </p:txBody>
      </p:sp>
      <p:sp>
        <p:nvSpPr>
          <p:cNvPr id="9" name="Titel 1"/>
          <p:cNvSpPr>
            <a:spLocks noGrp="1"/>
          </p:cNvSpPr>
          <p:nvPr>
            <p:ph type="title"/>
          </p:nvPr>
        </p:nvSpPr>
        <p:spPr bwMode="gray">
          <a:xfrm>
            <a:off x="317528" y="371476"/>
            <a:ext cx="3217841" cy="307682"/>
          </a:xfrm>
        </p:spPr>
        <p:txBody>
          <a:bodyPr/>
          <a:lstStyle>
            <a:lvl1pPr>
              <a:defRPr sz="1400" cap="all" baseline="0">
                <a:solidFill>
                  <a:schemeClr val="bg1"/>
                </a:solidFill>
              </a:defRPr>
            </a:lvl1pPr>
          </a:lstStyle>
          <a:p>
            <a:r>
              <a:rPr lang="nl-NL"/>
              <a:t>Klik om de stijl te bewerken</a:t>
            </a:r>
          </a:p>
        </p:txBody>
      </p:sp>
    </p:spTree>
    <p:extLst>
      <p:ext uri="{BB962C8B-B14F-4D97-AF65-F5344CB8AC3E}">
        <p14:creationId xmlns:p14="http://schemas.microsoft.com/office/powerpoint/2010/main" val="258276900"/>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showMasterPhAnim="0" userDrawn="1">
  <p:cSld name="Videodia">
    <p:spTree>
      <p:nvGrpSpPr>
        <p:cNvPr id="1" name=""/>
        <p:cNvGrpSpPr/>
        <p:nvPr/>
      </p:nvGrpSpPr>
      <p:grpSpPr>
        <a:xfrm>
          <a:off x="0" y="0"/>
          <a:ext cx="0" cy="0"/>
          <a:chOff x="0" y="0"/>
          <a:chExt cx="0" cy="0"/>
        </a:xfrm>
      </p:grpSpPr>
      <p:sp>
        <p:nvSpPr>
          <p:cNvPr id="16" name="Tijdelijke aanduiding voor inhoud 2"/>
          <p:cNvSpPr>
            <a:spLocks noGrp="1"/>
          </p:cNvSpPr>
          <p:nvPr>
            <p:ph idx="1"/>
          </p:nvPr>
        </p:nvSpPr>
        <p:spPr>
          <a:xfrm>
            <a:off x="144438" y="146005"/>
            <a:ext cx="8851950" cy="4853077"/>
          </a:xfrm>
          <a:solidFill>
            <a:schemeClr val="tx1"/>
          </a:solidFill>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728581703"/>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PhAnim="0" userDrawn="1">
  <p:cSld name="1_Titel, afbeelding en 3 blokken">
    <p:spTree>
      <p:nvGrpSpPr>
        <p:cNvPr id="1" name=""/>
        <p:cNvGrpSpPr/>
        <p:nvPr/>
      </p:nvGrpSpPr>
      <p:grpSpPr>
        <a:xfrm>
          <a:off x="0" y="0"/>
          <a:ext cx="0" cy="0"/>
          <a:chOff x="0" y="0"/>
          <a:chExt cx="0" cy="0"/>
        </a:xfrm>
      </p:grpSpPr>
      <p:sp>
        <p:nvSpPr>
          <p:cNvPr id="6" name="Tijdelijke aanduiding voor afbeelding 2"/>
          <p:cNvSpPr>
            <a:spLocks noGrp="1"/>
          </p:cNvSpPr>
          <p:nvPr>
            <p:ph type="pic" idx="1"/>
          </p:nvPr>
        </p:nvSpPr>
        <p:spPr>
          <a:xfrm>
            <a:off x="144440" y="795093"/>
            <a:ext cx="8851949" cy="4203989"/>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1000"/>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pPr lvl="0"/>
            <a:endParaRPr lang="nl-NL" noProof="0"/>
          </a:p>
        </p:txBody>
      </p:sp>
      <p:sp>
        <p:nvSpPr>
          <p:cNvPr id="2" name="Titel 1"/>
          <p:cNvSpPr>
            <a:spLocks noGrp="1"/>
          </p:cNvSpPr>
          <p:nvPr>
            <p:ph type="title"/>
          </p:nvPr>
        </p:nvSpPr>
        <p:spPr/>
        <p:txBody>
          <a:bodyPr/>
          <a:lstStyle/>
          <a:p>
            <a:r>
              <a:rPr lang="nl-NL"/>
              <a:t>Klik om de stijl te bewerken</a:t>
            </a:r>
          </a:p>
        </p:txBody>
      </p:sp>
      <p:sp>
        <p:nvSpPr>
          <p:cNvPr id="15" name="Tijdelijke aanduiding voor voettekst 3"/>
          <p:cNvSpPr>
            <a:spLocks noGrp="1"/>
          </p:cNvSpPr>
          <p:nvPr>
            <p:ph type="ftr" sz="quarter" idx="11"/>
          </p:nvPr>
        </p:nvSpPr>
        <p:spPr bwMode="gray"/>
        <p:txBody>
          <a:bodyPr/>
          <a:lstStyle>
            <a:lvl1pPr>
              <a:defRPr smtClean="0"/>
            </a:lvl1pPr>
          </a:lstStyle>
          <a:p>
            <a:pPr>
              <a:defRPr/>
            </a:pPr>
            <a:r>
              <a:rPr lang="nl-NL"/>
              <a:t>Koninklijke Nederlandse Redding Maatschappij</a:t>
            </a:r>
          </a:p>
        </p:txBody>
      </p:sp>
      <p:sp>
        <p:nvSpPr>
          <p:cNvPr id="16" name="Tijdelijke aanduiding voor dianummer 4"/>
          <p:cNvSpPr>
            <a:spLocks noGrp="1"/>
          </p:cNvSpPr>
          <p:nvPr>
            <p:ph type="sldNum" sz="quarter" idx="12"/>
          </p:nvPr>
        </p:nvSpPr>
        <p:spPr bwMode="gray"/>
        <p:txBody>
          <a:bodyPr/>
          <a:lstStyle>
            <a:lvl1pPr>
              <a:defRPr smtClean="0"/>
            </a:lvl1pPr>
          </a:lstStyle>
          <a:p>
            <a:pPr>
              <a:defRPr/>
            </a:pPr>
            <a:fld id="{B3156C06-7585-42CA-9440-7CF41082D519}" type="slidenum">
              <a:rPr lang="nl-NL"/>
              <a:pPr>
                <a:defRPr/>
              </a:pPr>
              <a:t>‹nr.›</a:t>
            </a:fld>
            <a:endParaRPr lang="nl-NL"/>
          </a:p>
        </p:txBody>
      </p:sp>
      <p:sp>
        <p:nvSpPr>
          <p:cNvPr id="17" name="Tijdelijke aanduiding voor inhoud 3"/>
          <p:cNvSpPr>
            <a:spLocks noGrp="1"/>
          </p:cNvSpPr>
          <p:nvPr>
            <p:ph sz="half" idx="2"/>
          </p:nvPr>
        </p:nvSpPr>
        <p:spPr bwMode="gray">
          <a:xfrm>
            <a:off x="420614" y="1080755"/>
            <a:ext cx="2663537" cy="3542206"/>
          </a:xfrm>
          <a:solidFill>
            <a:schemeClr val="bg1">
              <a:alpha val="90000"/>
            </a:schemeClr>
          </a:solidFill>
          <a:ln w="9525">
            <a:noFill/>
            <a:miter lim="800000"/>
            <a:headEnd/>
            <a:tailEnd/>
          </a:ln>
        </p:spPr>
        <p:txBody>
          <a:bodyPr vert="horz" wrap="square" lIns="144000" tIns="108000" rIns="144000" bIns="108000" numCol="1" anchor="t" anchorCtr="0" compatLnSpc="1">
            <a:prstTxWarp prst="textNoShape">
              <a:avLst/>
            </a:prstTxWarp>
          </a:bodyPr>
          <a:lstStyle>
            <a:lvl1pPr algn="l" rtl="0" eaLnBrk="0" fontAlgn="base" hangingPunct="0">
              <a:spcBef>
                <a:spcPct val="20000"/>
              </a:spcBef>
              <a:spcAft>
                <a:spcPct val="0"/>
              </a:spcAft>
              <a:defRPr lang="nl-NL" smtClean="0">
                <a:solidFill>
                  <a:schemeClr val="tx1"/>
                </a:solidFill>
                <a:latin typeface="+mn-lt"/>
                <a:ea typeface="+mn-ea"/>
                <a:cs typeface="+mn-cs"/>
              </a:defRPr>
            </a:lvl1pPr>
            <a:lvl2pPr algn="l" rtl="0" eaLnBrk="0" fontAlgn="base" hangingPunct="0">
              <a:spcBef>
                <a:spcPct val="20000"/>
              </a:spcBef>
              <a:spcAft>
                <a:spcPct val="0"/>
              </a:spcAft>
              <a:defRPr lang="nl-NL" smtClean="0">
                <a:solidFill>
                  <a:schemeClr val="tx1"/>
                </a:solidFill>
                <a:latin typeface="+mn-lt"/>
                <a:ea typeface="+mn-ea"/>
                <a:cs typeface="+mn-cs"/>
              </a:defRPr>
            </a:lvl2pPr>
            <a:lvl3pPr algn="l" rtl="0" eaLnBrk="0" fontAlgn="base" hangingPunct="0">
              <a:spcBef>
                <a:spcPct val="20000"/>
              </a:spcBef>
              <a:spcAft>
                <a:spcPct val="0"/>
              </a:spcAft>
              <a:defRPr lang="nl-NL" smtClean="0">
                <a:solidFill>
                  <a:schemeClr val="tx1"/>
                </a:solidFill>
                <a:latin typeface="+mn-lt"/>
                <a:ea typeface="+mn-ea"/>
                <a:cs typeface="+mn-cs"/>
              </a:defRPr>
            </a:lvl3pPr>
            <a:lvl4pPr algn="l" rtl="0" eaLnBrk="0" fontAlgn="base" hangingPunct="0">
              <a:spcBef>
                <a:spcPct val="20000"/>
              </a:spcBef>
              <a:spcAft>
                <a:spcPct val="0"/>
              </a:spcAft>
              <a:defRPr lang="nl-NL" smtClean="0">
                <a:solidFill>
                  <a:schemeClr val="tx1"/>
                </a:solidFill>
                <a:latin typeface="+mn-lt"/>
                <a:ea typeface="+mn-ea"/>
                <a:cs typeface="+mn-cs"/>
              </a:defRPr>
            </a:lvl4pPr>
            <a:lvl5pPr algn="l" rtl="0" eaLnBrk="0" fontAlgn="base" hangingPunct="0">
              <a:spcBef>
                <a:spcPct val="20000"/>
              </a:spcBef>
              <a:spcAft>
                <a:spcPct val="0"/>
              </a:spcAft>
              <a:defRPr lang="nl-NL">
                <a:solidFill>
                  <a:schemeClr val="tx1"/>
                </a:solidFill>
                <a:latin typeface="+mn-lt"/>
                <a:ea typeface="+mn-ea"/>
                <a:cs typeface="+mn-cs"/>
              </a:defRPr>
            </a:lvl5pPr>
            <a:lvl6pPr>
              <a:defRPr sz="1799"/>
            </a:lvl6pPr>
            <a:lvl7pPr>
              <a:defRPr sz="1799"/>
            </a:lvl7pPr>
            <a:lvl8pPr>
              <a:defRPr sz="1799"/>
            </a:lvl8pPr>
            <a:lvl9pPr>
              <a:defRPr sz="1799"/>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8" name="Rectangle 4"/>
          <p:cNvSpPr>
            <a:spLocks noGrp="1" noChangeArrowheads="1"/>
          </p:cNvSpPr>
          <p:nvPr>
            <p:ph type="dt" sz="half" idx="10"/>
          </p:nvPr>
        </p:nvSpPr>
        <p:spPr>
          <a:xfrm>
            <a:off x="2978734" y="4722331"/>
            <a:ext cx="3385442" cy="199993"/>
          </a:xfrm>
          <a:ln/>
        </p:spPr>
        <p:txBody>
          <a:bodyPr/>
          <a:lstStyle>
            <a:lvl1pPr>
              <a:defRPr/>
            </a:lvl1pPr>
          </a:lstStyle>
          <a:p>
            <a:pPr>
              <a:defRPr/>
            </a:pPr>
            <a:r>
              <a:rPr lang="nl-NL"/>
              <a:t>|   Hier footer invullen</a:t>
            </a:r>
          </a:p>
        </p:txBody>
      </p:sp>
      <p:sp>
        <p:nvSpPr>
          <p:cNvPr id="9" name="Tijdelijke aanduiding voor inhoud 3"/>
          <p:cNvSpPr>
            <a:spLocks noGrp="1"/>
          </p:cNvSpPr>
          <p:nvPr>
            <p:ph sz="half" idx="13"/>
          </p:nvPr>
        </p:nvSpPr>
        <p:spPr bwMode="gray">
          <a:xfrm>
            <a:off x="3239438" y="1080755"/>
            <a:ext cx="2663537" cy="3542206"/>
          </a:xfrm>
          <a:solidFill>
            <a:schemeClr val="bg1">
              <a:alpha val="90000"/>
            </a:schemeClr>
          </a:solidFill>
          <a:ln w="9525">
            <a:noFill/>
            <a:miter lim="800000"/>
            <a:headEnd/>
            <a:tailEnd/>
          </a:ln>
        </p:spPr>
        <p:txBody>
          <a:bodyPr vert="horz" wrap="square" lIns="144000" tIns="108000" rIns="144000" bIns="108000" numCol="1" anchor="t" anchorCtr="0" compatLnSpc="1">
            <a:prstTxWarp prst="textNoShape">
              <a:avLst/>
            </a:prstTxWarp>
          </a:bodyPr>
          <a:lstStyle>
            <a:lvl1pPr algn="l" rtl="0" eaLnBrk="0" fontAlgn="base" hangingPunct="0">
              <a:spcBef>
                <a:spcPct val="20000"/>
              </a:spcBef>
              <a:spcAft>
                <a:spcPct val="0"/>
              </a:spcAft>
              <a:defRPr lang="nl-NL" smtClean="0">
                <a:solidFill>
                  <a:schemeClr val="tx1"/>
                </a:solidFill>
                <a:latin typeface="+mn-lt"/>
                <a:ea typeface="+mn-ea"/>
                <a:cs typeface="+mn-cs"/>
              </a:defRPr>
            </a:lvl1pPr>
            <a:lvl2pPr algn="l" rtl="0" eaLnBrk="0" fontAlgn="base" hangingPunct="0">
              <a:spcBef>
                <a:spcPct val="20000"/>
              </a:spcBef>
              <a:spcAft>
                <a:spcPct val="0"/>
              </a:spcAft>
              <a:defRPr lang="nl-NL" smtClean="0">
                <a:solidFill>
                  <a:schemeClr val="tx1"/>
                </a:solidFill>
                <a:latin typeface="+mn-lt"/>
                <a:ea typeface="+mn-ea"/>
                <a:cs typeface="+mn-cs"/>
              </a:defRPr>
            </a:lvl2pPr>
            <a:lvl3pPr algn="l" rtl="0" eaLnBrk="0" fontAlgn="base" hangingPunct="0">
              <a:spcBef>
                <a:spcPct val="20000"/>
              </a:spcBef>
              <a:spcAft>
                <a:spcPct val="0"/>
              </a:spcAft>
              <a:defRPr lang="nl-NL" smtClean="0">
                <a:solidFill>
                  <a:schemeClr val="tx1"/>
                </a:solidFill>
                <a:latin typeface="+mn-lt"/>
                <a:ea typeface="+mn-ea"/>
                <a:cs typeface="+mn-cs"/>
              </a:defRPr>
            </a:lvl3pPr>
            <a:lvl4pPr algn="l" rtl="0" eaLnBrk="0" fontAlgn="base" hangingPunct="0">
              <a:spcBef>
                <a:spcPct val="20000"/>
              </a:spcBef>
              <a:spcAft>
                <a:spcPct val="0"/>
              </a:spcAft>
              <a:defRPr lang="nl-NL" smtClean="0">
                <a:solidFill>
                  <a:schemeClr val="tx1"/>
                </a:solidFill>
                <a:latin typeface="+mn-lt"/>
                <a:ea typeface="+mn-ea"/>
                <a:cs typeface="+mn-cs"/>
              </a:defRPr>
            </a:lvl4pPr>
            <a:lvl5pPr algn="l" rtl="0" eaLnBrk="0" fontAlgn="base" hangingPunct="0">
              <a:spcBef>
                <a:spcPct val="20000"/>
              </a:spcBef>
              <a:spcAft>
                <a:spcPct val="0"/>
              </a:spcAft>
              <a:defRPr lang="nl-NL">
                <a:solidFill>
                  <a:schemeClr val="tx1"/>
                </a:solidFill>
                <a:latin typeface="+mn-lt"/>
                <a:ea typeface="+mn-ea"/>
                <a:cs typeface="+mn-cs"/>
              </a:defRPr>
            </a:lvl5pPr>
            <a:lvl6pPr>
              <a:defRPr sz="1799"/>
            </a:lvl6pPr>
            <a:lvl7pPr>
              <a:defRPr sz="1799"/>
            </a:lvl7pPr>
            <a:lvl8pPr>
              <a:defRPr sz="1799"/>
            </a:lvl8pPr>
            <a:lvl9pPr>
              <a:defRPr sz="1799"/>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inhoud 3"/>
          <p:cNvSpPr>
            <a:spLocks noGrp="1"/>
          </p:cNvSpPr>
          <p:nvPr>
            <p:ph sz="half" idx="14"/>
          </p:nvPr>
        </p:nvSpPr>
        <p:spPr bwMode="gray">
          <a:xfrm>
            <a:off x="6058261" y="1080755"/>
            <a:ext cx="2663537" cy="3542206"/>
          </a:xfrm>
          <a:solidFill>
            <a:schemeClr val="bg1">
              <a:alpha val="90000"/>
            </a:schemeClr>
          </a:solidFill>
          <a:ln w="9525">
            <a:noFill/>
            <a:miter lim="800000"/>
            <a:headEnd/>
            <a:tailEnd/>
          </a:ln>
        </p:spPr>
        <p:txBody>
          <a:bodyPr vert="horz" wrap="square" lIns="144000" tIns="108000" rIns="144000" bIns="108000" numCol="1" anchor="t" anchorCtr="0" compatLnSpc="1">
            <a:prstTxWarp prst="textNoShape">
              <a:avLst/>
            </a:prstTxWarp>
          </a:bodyPr>
          <a:lstStyle>
            <a:lvl1pPr algn="l" rtl="0" eaLnBrk="0" fontAlgn="base" hangingPunct="0">
              <a:spcBef>
                <a:spcPct val="20000"/>
              </a:spcBef>
              <a:spcAft>
                <a:spcPct val="0"/>
              </a:spcAft>
              <a:defRPr lang="nl-NL" smtClean="0">
                <a:solidFill>
                  <a:schemeClr val="tx1"/>
                </a:solidFill>
                <a:latin typeface="+mn-lt"/>
                <a:ea typeface="+mn-ea"/>
                <a:cs typeface="+mn-cs"/>
              </a:defRPr>
            </a:lvl1pPr>
            <a:lvl2pPr algn="l" rtl="0" eaLnBrk="0" fontAlgn="base" hangingPunct="0">
              <a:spcBef>
                <a:spcPct val="20000"/>
              </a:spcBef>
              <a:spcAft>
                <a:spcPct val="0"/>
              </a:spcAft>
              <a:defRPr lang="nl-NL" smtClean="0">
                <a:solidFill>
                  <a:schemeClr val="tx1"/>
                </a:solidFill>
                <a:latin typeface="+mn-lt"/>
                <a:ea typeface="+mn-ea"/>
                <a:cs typeface="+mn-cs"/>
              </a:defRPr>
            </a:lvl2pPr>
            <a:lvl3pPr algn="l" rtl="0" eaLnBrk="0" fontAlgn="base" hangingPunct="0">
              <a:spcBef>
                <a:spcPct val="20000"/>
              </a:spcBef>
              <a:spcAft>
                <a:spcPct val="0"/>
              </a:spcAft>
              <a:defRPr lang="nl-NL" smtClean="0">
                <a:solidFill>
                  <a:schemeClr val="tx1"/>
                </a:solidFill>
                <a:latin typeface="+mn-lt"/>
                <a:ea typeface="+mn-ea"/>
                <a:cs typeface="+mn-cs"/>
              </a:defRPr>
            </a:lvl3pPr>
            <a:lvl4pPr algn="l" rtl="0" eaLnBrk="0" fontAlgn="base" hangingPunct="0">
              <a:spcBef>
                <a:spcPct val="20000"/>
              </a:spcBef>
              <a:spcAft>
                <a:spcPct val="0"/>
              </a:spcAft>
              <a:defRPr lang="nl-NL" smtClean="0">
                <a:solidFill>
                  <a:schemeClr val="tx1"/>
                </a:solidFill>
                <a:latin typeface="+mn-lt"/>
                <a:ea typeface="+mn-ea"/>
                <a:cs typeface="+mn-cs"/>
              </a:defRPr>
            </a:lvl4pPr>
            <a:lvl5pPr algn="l" rtl="0" eaLnBrk="0" fontAlgn="base" hangingPunct="0">
              <a:spcBef>
                <a:spcPct val="20000"/>
              </a:spcBef>
              <a:spcAft>
                <a:spcPct val="0"/>
              </a:spcAft>
              <a:defRPr lang="nl-NL">
                <a:solidFill>
                  <a:schemeClr val="tx1"/>
                </a:solidFill>
                <a:latin typeface="+mn-lt"/>
                <a:ea typeface="+mn-ea"/>
                <a:cs typeface="+mn-cs"/>
              </a:defRPr>
            </a:lvl5pPr>
            <a:lvl6pPr>
              <a:defRPr sz="1799"/>
            </a:lvl6pPr>
            <a:lvl7pPr>
              <a:defRPr sz="1799"/>
            </a:lvl7pPr>
            <a:lvl8pPr>
              <a:defRPr sz="1799"/>
            </a:lvl8pPr>
            <a:lvl9pPr>
              <a:defRPr sz="1799"/>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874239514"/>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PhAnim="0" userDrawn="1">
  <p:cSld name="1_Titel, afbeelding en blok smal rechts">
    <p:spTree>
      <p:nvGrpSpPr>
        <p:cNvPr id="1" name=""/>
        <p:cNvGrpSpPr/>
        <p:nvPr/>
      </p:nvGrpSpPr>
      <p:grpSpPr>
        <a:xfrm>
          <a:off x="0" y="0"/>
          <a:ext cx="0" cy="0"/>
          <a:chOff x="0" y="0"/>
          <a:chExt cx="0" cy="0"/>
        </a:xfrm>
      </p:grpSpPr>
      <p:sp>
        <p:nvSpPr>
          <p:cNvPr id="6" name="Tijdelijke aanduiding voor afbeelding 2"/>
          <p:cNvSpPr>
            <a:spLocks noGrp="1"/>
          </p:cNvSpPr>
          <p:nvPr>
            <p:ph type="pic" idx="1"/>
          </p:nvPr>
        </p:nvSpPr>
        <p:spPr>
          <a:xfrm>
            <a:off x="144440" y="795093"/>
            <a:ext cx="8851949" cy="4203989"/>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1000"/>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pPr lvl="0"/>
            <a:endParaRPr lang="nl-NL" noProof="0"/>
          </a:p>
        </p:txBody>
      </p:sp>
      <p:sp>
        <p:nvSpPr>
          <p:cNvPr id="2" name="Titel 1"/>
          <p:cNvSpPr>
            <a:spLocks noGrp="1"/>
          </p:cNvSpPr>
          <p:nvPr>
            <p:ph type="title"/>
          </p:nvPr>
        </p:nvSpPr>
        <p:spPr/>
        <p:txBody>
          <a:bodyPr/>
          <a:lstStyle/>
          <a:p>
            <a:r>
              <a:rPr lang="nl-NL"/>
              <a:t>Klik om de stijl te bewerken</a:t>
            </a:r>
          </a:p>
        </p:txBody>
      </p:sp>
      <p:sp>
        <p:nvSpPr>
          <p:cNvPr id="10" name="Tijdelijke aanduiding voor inhoud 3"/>
          <p:cNvSpPr>
            <a:spLocks noGrp="1"/>
          </p:cNvSpPr>
          <p:nvPr>
            <p:ph sz="half" idx="14"/>
          </p:nvPr>
        </p:nvSpPr>
        <p:spPr bwMode="gray">
          <a:xfrm>
            <a:off x="6058261" y="1080755"/>
            <a:ext cx="2663537" cy="3542206"/>
          </a:xfrm>
          <a:solidFill>
            <a:schemeClr val="bg1">
              <a:alpha val="90000"/>
            </a:schemeClr>
          </a:solidFill>
          <a:ln w="9525">
            <a:noFill/>
            <a:miter lim="800000"/>
            <a:headEnd/>
            <a:tailEnd/>
          </a:ln>
        </p:spPr>
        <p:txBody>
          <a:bodyPr vert="horz" wrap="square" lIns="144000" tIns="108000" rIns="144000" bIns="108000" numCol="1" anchor="t" anchorCtr="0" compatLnSpc="1">
            <a:prstTxWarp prst="textNoShape">
              <a:avLst/>
            </a:prstTxWarp>
          </a:bodyPr>
          <a:lstStyle>
            <a:lvl1pPr algn="l" rtl="0" eaLnBrk="0" fontAlgn="base" hangingPunct="0">
              <a:spcBef>
                <a:spcPct val="20000"/>
              </a:spcBef>
              <a:spcAft>
                <a:spcPct val="0"/>
              </a:spcAft>
              <a:defRPr lang="nl-NL" smtClean="0">
                <a:solidFill>
                  <a:schemeClr val="tx1"/>
                </a:solidFill>
                <a:latin typeface="+mn-lt"/>
                <a:ea typeface="+mn-ea"/>
                <a:cs typeface="+mn-cs"/>
              </a:defRPr>
            </a:lvl1pPr>
            <a:lvl2pPr algn="l" rtl="0" eaLnBrk="0" fontAlgn="base" hangingPunct="0">
              <a:spcBef>
                <a:spcPct val="20000"/>
              </a:spcBef>
              <a:spcAft>
                <a:spcPct val="0"/>
              </a:spcAft>
              <a:defRPr lang="nl-NL" smtClean="0">
                <a:solidFill>
                  <a:schemeClr val="tx1"/>
                </a:solidFill>
                <a:latin typeface="+mn-lt"/>
                <a:ea typeface="+mn-ea"/>
                <a:cs typeface="+mn-cs"/>
              </a:defRPr>
            </a:lvl2pPr>
            <a:lvl3pPr algn="l" rtl="0" eaLnBrk="0" fontAlgn="base" hangingPunct="0">
              <a:spcBef>
                <a:spcPct val="20000"/>
              </a:spcBef>
              <a:spcAft>
                <a:spcPct val="0"/>
              </a:spcAft>
              <a:defRPr lang="nl-NL" smtClean="0">
                <a:solidFill>
                  <a:schemeClr val="tx1"/>
                </a:solidFill>
                <a:latin typeface="+mn-lt"/>
                <a:ea typeface="+mn-ea"/>
                <a:cs typeface="+mn-cs"/>
              </a:defRPr>
            </a:lvl3pPr>
            <a:lvl4pPr algn="l" rtl="0" eaLnBrk="0" fontAlgn="base" hangingPunct="0">
              <a:spcBef>
                <a:spcPct val="20000"/>
              </a:spcBef>
              <a:spcAft>
                <a:spcPct val="0"/>
              </a:spcAft>
              <a:defRPr lang="nl-NL" smtClean="0">
                <a:solidFill>
                  <a:schemeClr val="tx1"/>
                </a:solidFill>
                <a:latin typeface="+mn-lt"/>
                <a:ea typeface="+mn-ea"/>
                <a:cs typeface="+mn-cs"/>
              </a:defRPr>
            </a:lvl4pPr>
            <a:lvl5pPr algn="l" rtl="0" eaLnBrk="0" fontAlgn="base" hangingPunct="0">
              <a:spcBef>
                <a:spcPct val="20000"/>
              </a:spcBef>
              <a:spcAft>
                <a:spcPct val="0"/>
              </a:spcAft>
              <a:defRPr lang="nl-NL">
                <a:solidFill>
                  <a:schemeClr val="tx1"/>
                </a:solidFill>
                <a:latin typeface="+mn-lt"/>
                <a:ea typeface="+mn-ea"/>
                <a:cs typeface="+mn-cs"/>
              </a:defRPr>
            </a:lvl5pPr>
            <a:lvl6pPr>
              <a:defRPr sz="1799"/>
            </a:lvl6pPr>
            <a:lvl7pPr>
              <a:defRPr sz="1799"/>
            </a:lvl7pPr>
            <a:lvl8pPr>
              <a:defRPr sz="1799"/>
            </a:lvl8pPr>
            <a:lvl9pPr>
              <a:defRPr sz="1799"/>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8500740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fade">
                                      <p:cBhvr>
                                        <p:cTn id="7" dur="1000"/>
                                        <p:tgtEl>
                                          <p:spTgt spid="10">
                                            <p:bg/>
                                          </p:spTgt>
                                        </p:tgtEl>
                                      </p:cBhvr>
                                    </p:animEffect>
                                    <p:anim calcmode="lin" valueType="num">
                                      <p:cBhvr>
                                        <p:cTn id="8" dur="1000" fill="hold"/>
                                        <p:tgtEl>
                                          <p:spTgt spid="10">
                                            <p:bg/>
                                          </p:spTgt>
                                        </p:tgtEl>
                                        <p:attrNameLst>
                                          <p:attrName>ppt_x</p:attrName>
                                        </p:attrNameLst>
                                      </p:cBhvr>
                                      <p:tavLst>
                                        <p:tav tm="0">
                                          <p:val>
                                            <p:strVal val="#ppt_x"/>
                                          </p:val>
                                        </p:tav>
                                        <p:tav tm="100000">
                                          <p:val>
                                            <p:strVal val="#ppt_x"/>
                                          </p:val>
                                        </p:tav>
                                      </p:tavLst>
                                    </p:anim>
                                    <p:anim calcmode="lin" valueType="num">
                                      <p:cBhvr>
                                        <p:cTn id="9" dur="1000" fill="hold"/>
                                        <p:tgtEl>
                                          <p:spTgt spid="10">
                                            <p:bg/>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1000"/>
                                        <p:tgtEl>
                                          <p:spTgt spid="10">
                                            <p:txEl>
                                              <p:pRg st="0" end="0"/>
                                            </p:txEl>
                                          </p:spTgt>
                                        </p:tgtEl>
                                      </p:cBhvr>
                                    </p:animEffect>
                                    <p:anim calcmode="lin" valueType="num">
                                      <p:cBhvr>
                                        <p:cTn id="13"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1000"/>
                                        <p:tgtEl>
                                          <p:spTgt spid="10">
                                            <p:txEl>
                                              <p:pRg st="1" end="1"/>
                                            </p:txEl>
                                          </p:spTgt>
                                        </p:tgtEl>
                                      </p:cBhvr>
                                    </p:animEffect>
                                    <p:anim calcmode="lin" valueType="num">
                                      <p:cBhvr>
                                        <p:cTn id="18"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10">
                                            <p:txEl>
                                              <p:pRg st="1" end="1"/>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fade">
                                      <p:cBhvr>
                                        <p:cTn id="22" dur="1000"/>
                                        <p:tgtEl>
                                          <p:spTgt spid="10">
                                            <p:txEl>
                                              <p:pRg st="2" end="2"/>
                                            </p:txEl>
                                          </p:spTgt>
                                        </p:tgtEl>
                                      </p:cBhvr>
                                    </p:animEffect>
                                    <p:anim calcmode="lin" valueType="num">
                                      <p:cBhvr>
                                        <p:cTn id="23"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10">
                                            <p:txEl>
                                              <p:pRg st="2" end="2"/>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fade">
                                      <p:cBhvr>
                                        <p:cTn id="27" dur="1000"/>
                                        <p:tgtEl>
                                          <p:spTgt spid="10">
                                            <p:txEl>
                                              <p:pRg st="3" end="3"/>
                                            </p:txEl>
                                          </p:spTgt>
                                        </p:tgtEl>
                                      </p:cBhvr>
                                    </p:animEffect>
                                    <p:anim calcmode="lin" valueType="num">
                                      <p:cBhvr>
                                        <p:cTn id="28"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10">
                                            <p:txEl>
                                              <p:pRg st="3" end="3"/>
                                            </p:txEl>
                                          </p:spTgt>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Effect transition="in" filter="fade">
                                      <p:cBhvr>
                                        <p:cTn id="32" dur="1000"/>
                                        <p:tgtEl>
                                          <p:spTgt spid="10">
                                            <p:txEl>
                                              <p:pRg st="4" end="4"/>
                                            </p:txEl>
                                          </p:spTgt>
                                        </p:tgtEl>
                                      </p:cBhvr>
                                    </p:animEffect>
                                    <p:anim calcmode="lin" valueType="num">
                                      <p:cBhvr>
                                        <p:cTn id="33"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tmplLst>
          <p:tmpl>
            <p:tnLst>
              <p:par>
                <p:cTn presetID="47"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000"/>
                        <p:tgtEl>
                          <p:spTgt spid="10"/>
                        </p:tgtEl>
                      </p:cBhvr>
                    </p:animEffect>
                    <p:anim calcmode="lin" valueType="num">
                      <p:cBhvr>
                        <p:cTn dur="1000" fill="hold"/>
                        <p:tgtEl>
                          <p:spTgt spid="10"/>
                        </p:tgtEl>
                        <p:attrNameLst>
                          <p:attrName>ppt_x</p:attrName>
                        </p:attrNameLst>
                      </p:cBhvr>
                      <p:tavLst>
                        <p:tav tm="0">
                          <p:val>
                            <p:strVal val="#ppt_x"/>
                          </p:val>
                        </p:tav>
                        <p:tav tm="100000">
                          <p:val>
                            <p:strVal val="#ppt_x"/>
                          </p:val>
                        </p:tav>
                      </p:tavLst>
                    </p:anim>
                    <p:anim calcmode="lin" valueType="num">
                      <p:cBhvr>
                        <p:cTn dur="1000" fill="hold"/>
                        <p:tgtEl>
                          <p:spTgt spid="10"/>
                        </p:tgtEl>
                        <p:attrNameLst>
                          <p:attrName>ppt_y</p:attrName>
                        </p:attrNameLst>
                      </p:cBhvr>
                      <p:tavLst>
                        <p:tav tm="0">
                          <p:val>
                            <p:strVal val="#ppt_y-.1"/>
                          </p:val>
                        </p:tav>
                        <p:tav tm="100000">
                          <p:val>
                            <p:strVal val="#ppt_y"/>
                          </p:val>
                        </p:tav>
                      </p:tavLst>
                    </p:anim>
                  </p:childTnLst>
                </p:cTn>
              </p:par>
            </p:tnLst>
          </p:tmpl>
          <p:tmpl lvl="1">
            <p:tnLst>
              <p:par>
                <p:cTn presetID="47"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000"/>
                        <p:tgtEl>
                          <p:spTgt spid="10"/>
                        </p:tgtEl>
                      </p:cBhvr>
                    </p:animEffect>
                    <p:anim calcmode="lin" valueType="num">
                      <p:cBhvr>
                        <p:cTn dur="1000" fill="hold"/>
                        <p:tgtEl>
                          <p:spTgt spid="10"/>
                        </p:tgtEl>
                        <p:attrNameLst>
                          <p:attrName>ppt_x</p:attrName>
                        </p:attrNameLst>
                      </p:cBhvr>
                      <p:tavLst>
                        <p:tav tm="0">
                          <p:val>
                            <p:strVal val="#ppt_x"/>
                          </p:val>
                        </p:tav>
                        <p:tav tm="100000">
                          <p:val>
                            <p:strVal val="#ppt_x"/>
                          </p:val>
                        </p:tav>
                      </p:tavLst>
                    </p:anim>
                    <p:anim calcmode="lin" valueType="num">
                      <p:cBhvr>
                        <p:cTn dur="1000" fill="hold"/>
                        <p:tgtEl>
                          <p:spTgt spid="10"/>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000"/>
                        <p:tgtEl>
                          <p:spTgt spid="10"/>
                        </p:tgtEl>
                      </p:cBhvr>
                    </p:animEffect>
                    <p:anim calcmode="lin" valueType="num">
                      <p:cBhvr>
                        <p:cTn dur="1000" fill="hold"/>
                        <p:tgtEl>
                          <p:spTgt spid="10"/>
                        </p:tgtEl>
                        <p:attrNameLst>
                          <p:attrName>ppt_x</p:attrName>
                        </p:attrNameLst>
                      </p:cBhvr>
                      <p:tavLst>
                        <p:tav tm="0">
                          <p:val>
                            <p:strVal val="#ppt_x"/>
                          </p:val>
                        </p:tav>
                        <p:tav tm="100000">
                          <p:val>
                            <p:strVal val="#ppt_x"/>
                          </p:val>
                        </p:tav>
                      </p:tavLst>
                    </p:anim>
                    <p:anim calcmode="lin" valueType="num">
                      <p:cBhvr>
                        <p:cTn dur="1000" fill="hold"/>
                        <p:tgtEl>
                          <p:spTgt spid="10"/>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000"/>
                        <p:tgtEl>
                          <p:spTgt spid="10"/>
                        </p:tgtEl>
                      </p:cBhvr>
                    </p:animEffect>
                    <p:anim calcmode="lin" valueType="num">
                      <p:cBhvr>
                        <p:cTn dur="1000" fill="hold"/>
                        <p:tgtEl>
                          <p:spTgt spid="10"/>
                        </p:tgtEl>
                        <p:attrNameLst>
                          <p:attrName>ppt_x</p:attrName>
                        </p:attrNameLst>
                      </p:cBhvr>
                      <p:tavLst>
                        <p:tav tm="0">
                          <p:val>
                            <p:strVal val="#ppt_x"/>
                          </p:val>
                        </p:tav>
                        <p:tav tm="100000">
                          <p:val>
                            <p:strVal val="#ppt_x"/>
                          </p:val>
                        </p:tav>
                      </p:tavLst>
                    </p:anim>
                    <p:anim calcmode="lin" valueType="num">
                      <p:cBhvr>
                        <p:cTn dur="1000" fill="hold"/>
                        <p:tgtEl>
                          <p:spTgt spid="10"/>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000"/>
                        <p:tgtEl>
                          <p:spTgt spid="10"/>
                        </p:tgtEl>
                      </p:cBhvr>
                    </p:animEffect>
                    <p:anim calcmode="lin" valueType="num">
                      <p:cBhvr>
                        <p:cTn dur="1000" fill="hold"/>
                        <p:tgtEl>
                          <p:spTgt spid="10"/>
                        </p:tgtEl>
                        <p:attrNameLst>
                          <p:attrName>ppt_x</p:attrName>
                        </p:attrNameLst>
                      </p:cBhvr>
                      <p:tavLst>
                        <p:tav tm="0">
                          <p:val>
                            <p:strVal val="#ppt_x"/>
                          </p:val>
                        </p:tav>
                        <p:tav tm="100000">
                          <p:val>
                            <p:strVal val="#ppt_x"/>
                          </p:val>
                        </p:tav>
                      </p:tavLst>
                    </p:anim>
                    <p:anim calcmode="lin" valueType="num">
                      <p:cBhvr>
                        <p:cTn dur="1000" fill="hold"/>
                        <p:tgtEl>
                          <p:spTgt spid="10"/>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000"/>
                        <p:tgtEl>
                          <p:spTgt spid="10"/>
                        </p:tgtEl>
                      </p:cBhvr>
                    </p:animEffect>
                    <p:anim calcmode="lin" valueType="num">
                      <p:cBhvr>
                        <p:cTn dur="1000" fill="hold"/>
                        <p:tgtEl>
                          <p:spTgt spid="10"/>
                        </p:tgtEl>
                        <p:attrNameLst>
                          <p:attrName>ppt_x</p:attrName>
                        </p:attrNameLst>
                      </p:cBhvr>
                      <p:tavLst>
                        <p:tav tm="0">
                          <p:val>
                            <p:strVal val="#ppt_x"/>
                          </p:val>
                        </p:tav>
                        <p:tav tm="100000">
                          <p:val>
                            <p:strVal val="#ppt_x"/>
                          </p:val>
                        </p:tav>
                      </p:tavLst>
                    </p:anim>
                    <p:anim calcmode="lin" valueType="num">
                      <p:cBhvr>
                        <p:cTn dur="1000" fill="hold"/>
                        <p:tgtEl>
                          <p:spTgt spid="10"/>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eldia">
    <p:bg>
      <p:bgPr>
        <a:solidFill>
          <a:schemeClr val="bg1"/>
        </a:solidFill>
        <a:effectLst/>
      </p:bgPr>
    </p:bg>
    <p:spTree>
      <p:nvGrpSpPr>
        <p:cNvPr id="1" name=""/>
        <p:cNvGrpSpPr/>
        <p:nvPr/>
      </p:nvGrpSpPr>
      <p:grpSpPr>
        <a:xfrm>
          <a:off x="0" y="0"/>
          <a:ext cx="0" cy="0"/>
          <a:chOff x="0" y="0"/>
          <a:chExt cx="0" cy="0"/>
        </a:xfrm>
      </p:grpSpPr>
      <p:sp>
        <p:nvSpPr>
          <p:cNvPr id="7" name="Tijdelijke aanduiding voor afbeelding 2">
            <a:extLst>
              <a:ext uri="{FF2B5EF4-FFF2-40B4-BE49-F238E27FC236}">
                <a16:creationId xmlns:a16="http://schemas.microsoft.com/office/drawing/2014/main" id="{09262BD4-31F6-41A6-8276-13982F14CE5E}"/>
              </a:ext>
            </a:extLst>
          </p:cNvPr>
          <p:cNvSpPr>
            <a:spLocks noGrp="1"/>
          </p:cNvSpPr>
          <p:nvPr>
            <p:ph type="pic" idx="13"/>
          </p:nvPr>
        </p:nvSpPr>
        <p:spPr>
          <a:xfrm>
            <a:off x="144440" y="136576"/>
            <a:ext cx="8851949" cy="4802400"/>
          </a:xfrm>
          <a:solidFill>
            <a:schemeClr val="accent5"/>
          </a:solidFill>
        </p:spPr>
        <p:txBody>
          <a:bodyPr/>
          <a:lstStyle>
            <a:lvl1pPr marL="0" indent="0" algn="ctr">
              <a:buNone/>
              <a:defRPr sz="1200"/>
            </a:lvl1pPr>
            <a:lvl2pPr marL="457052" indent="0">
              <a:buNone/>
              <a:defRPr sz="2799"/>
            </a:lvl2pPr>
            <a:lvl3pPr marL="914103" indent="0">
              <a:buNone/>
              <a:defRPr sz="2399"/>
            </a:lvl3pPr>
            <a:lvl4pPr marL="1371154" indent="0">
              <a:buNone/>
              <a:defRPr sz="2000"/>
            </a:lvl4pPr>
            <a:lvl5pPr marL="1828206" indent="0">
              <a:buNone/>
              <a:defRPr sz="2000"/>
            </a:lvl5pPr>
            <a:lvl6pPr marL="2285257" indent="0">
              <a:buNone/>
              <a:defRPr sz="2000"/>
            </a:lvl6pPr>
            <a:lvl7pPr marL="2742309" indent="0">
              <a:buNone/>
              <a:defRPr sz="2000"/>
            </a:lvl7pPr>
            <a:lvl8pPr marL="3199360" indent="0">
              <a:buNone/>
              <a:defRPr sz="2000"/>
            </a:lvl8pPr>
            <a:lvl9pPr marL="3656411" indent="0">
              <a:buNone/>
              <a:defRPr sz="2000"/>
            </a:lvl9pPr>
          </a:lstStyle>
          <a:p>
            <a:pPr lvl="0"/>
            <a:r>
              <a:rPr lang="nl-NL" noProof="0"/>
              <a:t>Klik op het pictogram als u een afbeelding wilt toevoegen</a:t>
            </a:r>
            <a:endParaRPr lang="nl-NL" noProof="0" dirty="0"/>
          </a:p>
        </p:txBody>
      </p:sp>
      <p:sp>
        <p:nvSpPr>
          <p:cNvPr id="8" name="Tijdelijke aanduiding voor tekst 27">
            <a:extLst>
              <a:ext uri="{FF2B5EF4-FFF2-40B4-BE49-F238E27FC236}">
                <a16:creationId xmlns:a16="http://schemas.microsoft.com/office/drawing/2014/main" id="{2E0EED5A-C4AD-4F3D-9DAE-17E75830D3EA}"/>
              </a:ext>
            </a:extLst>
          </p:cNvPr>
          <p:cNvSpPr>
            <a:spLocks noGrp="1"/>
          </p:cNvSpPr>
          <p:nvPr>
            <p:ph type="body" sz="quarter" idx="19" hasCustomPrompt="1"/>
          </p:nvPr>
        </p:nvSpPr>
        <p:spPr>
          <a:xfrm>
            <a:off x="144440" y="138078"/>
            <a:ext cx="4421740" cy="4802400"/>
          </a:xfrm>
          <a:gradFill>
            <a:gsLst>
              <a:gs pos="0">
                <a:schemeClr val="tx1">
                  <a:alpha val="40000"/>
                </a:schemeClr>
              </a:gs>
              <a:gs pos="100000">
                <a:schemeClr val="tx1">
                  <a:alpha val="0"/>
                </a:schemeClr>
              </a:gs>
            </a:gsLst>
            <a:lin ang="0" scaled="1"/>
          </a:gradFill>
        </p:spPr>
        <p:txBody>
          <a:bodyPr lIns="270000" bIns="126000" anchor="b" anchorCtr="0"/>
          <a:lstStyle>
            <a:lvl1pPr marL="0" indent="0">
              <a:buNone/>
              <a:defRPr sz="900" b="1" cap="all" spc="230" baseline="0">
                <a:solidFill>
                  <a:schemeClr val="bg1"/>
                </a:solidFill>
              </a:defRPr>
            </a:lvl1pPr>
            <a:lvl2pPr marL="176213" indent="0">
              <a:buNone/>
              <a:defRPr sz="1350"/>
            </a:lvl2pPr>
            <a:lvl3pPr marL="360362" indent="0">
              <a:buNone/>
              <a:defRPr sz="1350"/>
            </a:lvl3pPr>
            <a:lvl4pPr marL="0" indent="0">
              <a:buFont typeface="Arial" panose="020B0604020202020204" pitchFamily="34" charset="0"/>
              <a:buNone/>
              <a:defRPr sz="1350"/>
            </a:lvl4pPr>
            <a:lvl5pPr marL="0" indent="0">
              <a:buFont typeface="Arial" panose="020B0604020202020204" pitchFamily="34" charset="0"/>
              <a:buNone/>
              <a:defRPr sz="1350">
                <a:solidFill>
                  <a:schemeClr val="accent2"/>
                </a:solidFill>
              </a:defRPr>
            </a:lvl5pPr>
          </a:lstStyle>
          <a:p>
            <a:pPr lvl="0"/>
            <a:r>
              <a:rPr lang="nl-NL" dirty="0"/>
              <a:t>Vijfde niveau</a:t>
            </a:r>
          </a:p>
        </p:txBody>
      </p:sp>
      <p:sp>
        <p:nvSpPr>
          <p:cNvPr id="9" name="Tijdelijke aanduiding voor tekst 8">
            <a:extLst>
              <a:ext uri="{FF2B5EF4-FFF2-40B4-BE49-F238E27FC236}">
                <a16:creationId xmlns:a16="http://schemas.microsoft.com/office/drawing/2014/main" id="{6B1B2B09-FB93-4F05-9A4A-AEEAF58A4EDA}"/>
              </a:ext>
            </a:extLst>
          </p:cNvPr>
          <p:cNvSpPr>
            <a:spLocks noGrp="1"/>
          </p:cNvSpPr>
          <p:nvPr>
            <p:ph type="body" sz="quarter" idx="16" hasCustomPrompt="1"/>
          </p:nvPr>
        </p:nvSpPr>
        <p:spPr>
          <a:xfrm>
            <a:off x="0" y="3866178"/>
            <a:ext cx="3517200" cy="518400"/>
          </a:xfrm>
          <a:blipFill>
            <a:blip r:embed="rId2" cstate="screen">
              <a:extLst>
                <a:ext uri="{28A0092B-C50C-407E-A947-70E740481C1C}">
                  <a14:useLocalDpi xmlns:a14="http://schemas.microsoft.com/office/drawing/2010/main"/>
                </a:ext>
              </a:extLst>
            </a:blip>
            <a:stretch>
              <a:fillRect/>
            </a:stretch>
          </a:blipFill>
        </p:spPr>
        <p:txBody>
          <a:bodyPr anchor="b" anchorCtr="0"/>
          <a:lstStyle>
            <a:lvl1pPr marL="0" indent="0">
              <a:buNone/>
              <a:defRPr sz="100">
                <a:solidFill>
                  <a:schemeClr val="bg1"/>
                </a:solidFill>
              </a:defRPr>
            </a:lvl1pPr>
          </a:lstStyle>
          <a:p>
            <a:pPr lvl="0"/>
            <a:r>
              <a:rPr lang="nl-NL" dirty="0"/>
              <a:t>Logo</a:t>
            </a:r>
          </a:p>
        </p:txBody>
      </p:sp>
      <p:sp>
        <p:nvSpPr>
          <p:cNvPr id="10" name="Titel 1">
            <a:extLst>
              <a:ext uri="{FF2B5EF4-FFF2-40B4-BE49-F238E27FC236}">
                <a16:creationId xmlns:a16="http://schemas.microsoft.com/office/drawing/2014/main" id="{C2AF3BA7-E99A-4188-90AC-5F054AB57B6C}"/>
              </a:ext>
            </a:extLst>
          </p:cNvPr>
          <p:cNvSpPr>
            <a:spLocks noGrp="1"/>
          </p:cNvSpPr>
          <p:nvPr>
            <p:ph type="ctrTitle" hasCustomPrompt="1"/>
          </p:nvPr>
        </p:nvSpPr>
        <p:spPr>
          <a:xfrm>
            <a:off x="298920" y="1093510"/>
            <a:ext cx="4500000" cy="1949010"/>
          </a:xfrm>
          <a:noFill/>
          <a:effectLst>
            <a:outerShdw blurRad="177800" dist="38100" dir="2700000" algn="tl" rotWithShape="0">
              <a:prstClr val="black">
                <a:alpha val="40000"/>
              </a:prstClr>
            </a:outerShdw>
          </a:effectLst>
        </p:spPr>
        <p:txBody>
          <a:bodyPr tIns="0" bIns="0" anchor="b">
            <a:noAutofit/>
          </a:bodyPr>
          <a:lstStyle>
            <a:lvl1pPr algn="l">
              <a:lnSpc>
                <a:spcPct val="75000"/>
              </a:lnSpc>
              <a:defRPr sz="5400" b="1" cap="all" spc="-100" baseline="0">
                <a:solidFill>
                  <a:schemeClr val="bg1"/>
                </a:solidFill>
                <a:latin typeface="+mj-lt"/>
              </a:defRPr>
            </a:lvl1pPr>
          </a:lstStyle>
          <a:p>
            <a:r>
              <a:rPr lang="nl-NL" dirty="0"/>
              <a:t>KLIK hier voor Titel</a:t>
            </a:r>
          </a:p>
        </p:txBody>
      </p:sp>
      <p:sp>
        <p:nvSpPr>
          <p:cNvPr id="11" name="Ondertitel 2">
            <a:extLst>
              <a:ext uri="{FF2B5EF4-FFF2-40B4-BE49-F238E27FC236}">
                <a16:creationId xmlns:a16="http://schemas.microsoft.com/office/drawing/2014/main" id="{394A1BEE-CC7F-438D-A1AE-152C32CD1769}"/>
              </a:ext>
            </a:extLst>
          </p:cNvPr>
          <p:cNvSpPr>
            <a:spLocks noGrp="1"/>
          </p:cNvSpPr>
          <p:nvPr>
            <p:ph type="subTitle" idx="1" hasCustomPrompt="1"/>
          </p:nvPr>
        </p:nvSpPr>
        <p:spPr>
          <a:xfrm>
            <a:off x="298920" y="3045077"/>
            <a:ext cx="4242600" cy="400110"/>
          </a:xfrm>
          <a:effectLst>
            <a:outerShdw blurRad="177800" dist="38100" dir="2700000" algn="tl" rotWithShape="0">
              <a:prstClr val="black">
                <a:alpha val="40000"/>
              </a:prstClr>
            </a:outerShdw>
          </a:effectLst>
        </p:spPr>
        <p:txBody>
          <a:bodyPr wrap="square">
            <a:spAutoFit/>
          </a:bodyPr>
          <a:lstStyle>
            <a:lvl1pPr marL="0" indent="0" algn="l">
              <a:lnSpc>
                <a:spcPct val="100000"/>
              </a:lnSpc>
              <a:buNone/>
              <a:defRPr sz="20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hier voor subtitel</a:t>
            </a:r>
          </a:p>
        </p:txBody>
      </p:sp>
      <p:sp>
        <p:nvSpPr>
          <p:cNvPr id="12" name="Rectangle 16">
            <a:extLst>
              <a:ext uri="{FF2B5EF4-FFF2-40B4-BE49-F238E27FC236}">
                <a16:creationId xmlns:a16="http://schemas.microsoft.com/office/drawing/2014/main" id="{70C29959-9ECB-4B43-A512-8D3B35B666DE}"/>
              </a:ext>
            </a:extLst>
          </p:cNvPr>
          <p:cNvSpPr>
            <a:spLocks noChangeArrowheads="1"/>
          </p:cNvSpPr>
          <p:nvPr userDrawn="1"/>
        </p:nvSpPr>
        <p:spPr bwMode="auto">
          <a:xfrm>
            <a:off x="144438" y="4937076"/>
            <a:ext cx="8851950" cy="64800"/>
          </a:xfrm>
          <a:prstGeom prst="rect">
            <a:avLst/>
          </a:prstGeom>
          <a:solidFill>
            <a:schemeClr val="accent2"/>
          </a:solidFill>
          <a:ln w="9525">
            <a:noFill/>
            <a:miter lim="800000"/>
            <a:headEnd/>
            <a:tailEnd/>
          </a:ln>
          <a:effectLst/>
        </p:spPr>
        <p:txBody>
          <a:bodyPr wrap="none" anchor="ctr"/>
          <a:lstStyle/>
          <a:p>
            <a:pPr>
              <a:defRPr/>
            </a:pPr>
            <a:endParaRPr lang="nl-NL" sz="2999" dirty="0">
              <a:latin typeface="Arial Narrow" panose="020B0606020202030204" pitchFamily="34" charset="0"/>
            </a:endParaRPr>
          </a:p>
        </p:txBody>
      </p:sp>
      <p:sp>
        <p:nvSpPr>
          <p:cNvPr id="13" name="Tijdelijke aanduiding voor tekst 8">
            <a:extLst>
              <a:ext uri="{FF2B5EF4-FFF2-40B4-BE49-F238E27FC236}">
                <a16:creationId xmlns:a16="http://schemas.microsoft.com/office/drawing/2014/main" id="{E5F73322-5EDF-46D1-BEA3-287B0BE5D7BD}"/>
              </a:ext>
            </a:extLst>
          </p:cNvPr>
          <p:cNvSpPr>
            <a:spLocks noGrp="1"/>
          </p:cNvSpPr>
          <p:nvPr>
            <p:ph type="body" sz="quarter" idx="14" hasCustomPrompt="1"/>
          </p:nvPr>
        </p:nvSpPr>
        <p:spPr>
          <a:xfrm>
            <a:off x="424563" y="392623"/>
            <a:ext cx="1065600" cy="525600"/>
          </a:xfrm>
          <a:blipFill>
            <a:blip r:embed="rId3" cstate="screen">
              <a:extLst>
                <a:ext uri="{28A0092B-C50C-407E-A947-70E740481C1C}">
                  <a14:useLocalDpi xmlns:a14="http://schemas.microsoft.com/office/drawing/2010/main"/>
                </a:ext>
              </a:extLst>
            </a:blip>
            <a:stretch>
              <a:fillRect/>
            </a:stretch>
          </a:blipFill>
        </p:spPr>
        <p:txBody>
          <a:bodyPr anchor="b" anchorCtr="0"/>
          <a:lstStyle>
            <a:lvl1pPr marL="0" indent="0">
              <a:buNone/>
              <a:defRPr sz="100">
                <a:solidFill>
                  <a:schemeClr val="bg1"/>
                </a:solidFill>
              </a:defRPr>
            </a:lvl1pPr>
          </a:lstStyle>
          <a:p>
            <a:pPr lvl="0"/>
            <a:r>
              <a:rPr lang="nl-NL" dirty="0"/>
              <a:t>Logo</a:t>
            </a:r>
          </a:p>
        </p:txBody>
      </p:sp>
      <p:sp>
        <p:nvSpPr>
          <p:cNvPr id="14" name="Tijdelijke aanduiding voor tekst 8">
            <a:extLst>
              <a:ext uri="{FF2B5EF4-FFF2-40B4-BE49-F238E27FC236}">
                <a16:creationId xmlns:a16="http://schemas.microsoft.com/office/drawing/2014/main" id="{2FC2489A-0710-473A-9D64-A935E6654597}"/>
              </a:ext>
            </a:extLst>
          </p:cNvPr>
          <p:cNvSpPr>
            <a:spLocks noGrp="1"/>
          </p:cNvSpPr>
          <p:nvPr>
            <p:ph type="body" sz="quarter" idx="15" hasCustomPrompt="1"/>
          </p:nvPr>
        </p:nvSpPr>
        <p:spPr>
          <a:xfrm>
            <a:off x="422658" y="3012699"/>
            <a:ext cx="1044000" cy="28800"/>
          </a:xfrm>
          <a:solidFill>
            <a:schemeClr val="accent2"/>
          </a:solidFill>
        </p:spPr>
        <p:txBody>
          <a:bodyPr anchor="b" anchorCtr="0"/>
          <a:lstStyle>
            <a:lvl1pPr marL="0" indent="0">
              <a:buNone/>
              <a:defRPr sz="100">
                <a:solidFill>
                  <a:schemeClr val="accent2"/>
                </a:solidFill>
              </a:defRPr>
            </a:lvl1pPr>
          </a:lstStyle>
          <a:p>
            <a:pPr lvl="0"/>
            <a:r>
              <a:rPr lang="nl-NL" dirty="0"/>
              <a:t>Logo</a:t>
            </a:r>
          </a:p>
        </p:txBody>
      </p:sp>
    </p:spTree>
    <p:extLst>
      <p:ext uri="{BB962C8B-B14F-4D97-AF65-F5344CB8AC3E}">
        <p14:creationId xmlns:p14="http://schemas.microsoft.com/office/powerpoint/2010/main" val="3334407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eldia zonder pay-off">
    <p:bg>
      <p:bgPr>
        <a:solidFill>
          <a:schemeClr val="bg1"/>
        </a:solidFill>
        <a:effectLst/>
      </p:bgPr>
    </p:bg>
    <p:spTree>
      <p:nvGrpSpPr>
        <p:cNvPr id="1" name=""/>
        <p:cNvGrpSpPr/>
        <p:nvPr/>
      </p:nvGrpSpPr>
      <p:grpSpPr>
        <a:xfrm>
          <a:off x="0" y="0"/>
          <a:ext cx="0" cy="0"/>
          <a:chOff x="0" y="0"/>
          <a:chExt cx="0" cy="0"/>
        </a:xfrm>
      </p:grpSpPr>
      <p:sp>
        <p:nvSpPr>
          <p:cNvPr id="15" name="Tijdelijke aanduiding voor afbeelding 2">
            <a:extLst>
              <a:ext uri="{FF2B5EF4-FFF2-40B4-BE49-F238E27FC236}">
                <a16:creationId xmlns:a16="http://schemas.microsoft.com/office/drawing/2014/main" id="{D6DE5096-7465-4437-8444-5EAA0BA6A133}"/>
              </a:ext>
            </a:extLst>
          </p:cNvPr>
          <p:cNvSpPr>
            <a:spLocks noGrp="1"/>
          </p:cNvSpPr>
          <p:nvPr>
            <p:ph type="pic" idx="13"/>
          </p:nvPr>
        </p:nvSpPr>
        <p:spPr>
          <a:xfrm>
            <a:off x="144440" y="136576"/>
            <a:ext cx="8851949" cy="4802400"/>
          </a:xfrm>
          <a:solidFill>
            <a:schemeClr val="accent5"/>
          </a:solidFill>
        </p:spPr>
        <p:txBody>
          <a:bodyPr/>
          <a:lstStyle>
            <a:lvl1pPr marL="0" indent="0" algn="ctr">
              <a:buNone/>
              <a:defRPr sz="1200"/>
            </a:lvl1pPr>
            <a:lvl2pPr marL="457052" indent="0">
              <a:buNone/>
              <a:defRPr sz="2799"/>
            </a:lvl2pPr>
            <a:lvl3pPr marL="914103" indent="0">
              <a:buNone/>
              <a:defRPr sz="2399"/>
            </a:lvl3pPr>
            <a:lvl4pPr marL="1371154" indent="0">
              <a:buNone/>
              <a:defRPr sz="2000"/>
            </a:lvl4pPr>
            <a:lvl5pPr marL="1828206" indent="0">
              <a:buNone/>
              <a:defRPr sz="2000"/>
            </a:lvl5pPr>
            <a:lvl6pPr marL="2285257" indent="0">
              <a:buNone/>
              <a:defRPr sz="2000"/>
            </a:lvl6pPr>
            <a:lvl7pPr marL="2742309" indent="0">
              <a:buNone/>
              <a:defRPr sz="2000"/>
            </a:lvl7pPr>
            <a:lvl8pPr marL="3199360" indent="0">
              <a:buNone/>
              <a:defRPr sz="2000"/>
            </a:lvl8pPr>
            <a:lvl9pPr marL="3656411" indent="0">
              <a:buNone/>
              <a:defRPr sz="2000"/>
            </a:lvl9pPr>
          </a:lstStyle>
          <a:p>
            <a:pPr lvl="0"/>
            <a:r>
              <a:rPr lang="nl-NL" noProof="0"/>
              <a:t>Klik op het pictogram als u een afbeelding wilt toevoegen</a:t>
            </a:r>
            <a:endParaRPr lang="nl-NL" noProof="0" dirty="0"/>
          </a:p>
        </p:txBody>
      </p:sp>
      <p:sp>
        <p:nvSpPr>
          <p:cNvPr id="9" name="Tijdelijke aanduiding voor tekst 27">
            <a:extLst>
              <a:ext uri="{FF2B5EF4-FFF2-40B4-BE49-F238E27FC236}">
                <a16:creationId xmlns:a16="http://schemas.microsoft.com/office/drawing/2014/main" id="{529DC5E1-C8AE-42F0-9F20-B369A5030E29}"/>
              </a:ext>
            </a:extLst>
          </p:cNvPr>
          <p:cNvSpPr>
            <a:spLocks noGrp="1"/>
          </p:cNvSpPr>
          <p:nvPr>
            <p:ph type="body" sz="quarter" idx="19" hasCustomPrompt="1"/>
          </p:nvPr>
        </p:nvSpPr>
        <p:spPr>
          <a:xfrm>
            <a:off x="144440" y="138078"/>
            <a:ext cx="4334691" cy="4802400"/>
          </a:xfrm>
          <a:gradFill>
            <a:gsLst>
              <a:gs pos="0">
                <a:schemeClr val="tx1">
                  <a:alpha val="40000"/>
                </a:schemeClr>
              </a:gs>
              <a:gs pos="100000">
                <a:schemeClr val="tx1">
                  <a:alpha val="0"/>
                </a:schemeClr>
              </a:gs>
            </a:gsLst>
            <a:lin ang="0" scaled="1"/>
          </a:gradFill>
        </p:spPr>
        <p:txBody>
          <a:bodyPr lIns="270000" bIns="126000" anchor="b" anchorCtr="0"/>
          <a:lstStyle>
            <a:lvl1pPr marL="0" indent="0">
              <a:buNone/>
              <a:defRPr sz="900" b="1" cap="all" spc="230" baseline="0">
                <a:solidFill>
                  <a:schemeClr val="bg1"/>
                </a:solidFill>
              </a:defRPr>
            </a:lvl1pPr>
            <a:lvl2pPr marL="176213" indent="0">
              <a:buNone/>
              <a:defRPr sz="1350"/>
            </a:lvl2pPr>
            <a:lvl3pPr marL="360362" indent="0">
              <a:buNone/>
              <a:defRPr sz="1350"/>
            </a:lvl3pPr>
            <a:lvl4pPr marL="0" indent="0">
              <a:buFont typeface="Arial" panose="020B0604020202020204" pitchFamily="34" charset="0"/>
              <a:buNone/>
              <a:defRPr sz="1350"/>
            </a:lvl4pPr>
            <a:lvl5pPr marL="0" indent="0">
              <a:buFont typeface="Arial" panose="020B0604020202020204" pitchFamily="34" charset="0"/>
              <a:buNone/>
              <a:defRPr sz="1350">
                <a:solidFill>
                  <a:schemeClr val="accent2"/>
                </a:solidFill>
              </a:defRPr>
            </a:lvl5pPr>
          </a:lstStyle>
          <a:p>
            <a:pPr lvl="0"/>
            <a:r>
              <a:rPr lang="nl-NL" dirty="0"/>
              <a:t>KONINKLIJKE NEDERLANDSE REDDING MAATSCHAPPIJ</a:t>
            </a:r>
          </a:p>
        </p:txBody>
      </p:sp>
      <p:sp>
        <p:nvSpPr>
          <p:cNvPr id="17" name="Titel 1">
            <a:extLst>
              <a:ext uri="{FF2B5EF4-FFF2-40B4-BE49-F238E27FC236}">
                <a16:creationId xmlns:a16="http://schemas.microsoft.com/office/drawing/2014/main" id="{B5608603-E6F2-4F48-9E91-F1E4A450D686}"/>
              </a:ext>
            </a:extLst>
          </p:cNvPr>
          <p:cNvSpPr>
            <a:spLocks noGrp="1"/>
          </p:cNvSpPr>
          <p:nvPr>
            <p:ph type="ctrTitle" hasCustomPrompt="1"/>
          </p:nvPr>
        </p:nvSpPr>
        <p:spPr>
          <a:xfrm>
            <a:off x="298920" y="1395588"/>
            <a:ext cx="4155608" cy="1949010"/>
          </a:xfrm>
          <a:noFill/>
          <a:effectLst>
            <a:outerShdw blurRad="177800" dist="38100" dir="2700000" algn="tl" rotWithShape="0">
              <a:prstClr val="black">
                <a:alpha val="40000"/>
              </a:prstClr>
            </a:outerShdw>
          </a:effectLst>
        </p:spPr>
        <p:txBody>
          <a:bodyPr tIns="0" bIns="0" anchor="b">
            <a:noAutofit/>
          </a:bodyPr>
          <a:lstStyle>
            <a:lvl1pPr algn="l">
              <a:lnSpc>
                <a:spcPct val="75000"/>
              </a:lnSpc>
              <a:defRPr sz="5400" b="1" cap="all" spc="-100" baseline="0">
                <a:solidFill>
                  <a:schemeClr val="bg1"/>
                </a:solidFill>
                <a:latin typeface="+mj-lt"/>
              </a:defRPr>
            </a:lvl1pPr>
          </a:lstStyle>
          <a:p>
            <a:r>
              <a:rPr lang="nl-NL" dirty="0"/>
              <a:t>KLIK hier voor Titel</a:t>
            </a:r>
          </a:p>
        </p:txBody>
      </p:sp>
      <p:sp>
        <p:nvSpPr>
          <p:cNvPr id="18" name="Ondertitel 2">
            <a:extLst>
              <a:ext uri="{FF2B5EF4-FFF2-40B4-BE49-F238E27FC236}">
                <a16:creationId xmlns:a16="http://schemas.microsoft.com/office/drawing/2014/main" id="{FC692B9A-BE36-4D0F-877A-158185A348EB}"/>
              </a:ext>
            </a:extLst>
          </p:cNvPr>
          <p:cNvSpPr>
            <a:spLocks noGrp="1"/>
          </p:cNvSpPr>
          <p:nvPr>
            <p:ph type="subTitle" idx="1" hasCustomPrompt="1"/>
          </p:nvPr>
        </p:nvSpPr>
        <p:spPr>
          <a:xfrm>
            <a:off x="298920" y="3347155"/>
            <a:ext cx="4951736" cy="400110"/>
          </a:xfrm>
          <a:effectLst>
            <a:outerShdw blurRad="177800" dist="38100" dir="2700000" algn="tl" rotWithShape="0">
              <a:prstClr val="black">
                <a:alpha val="40000"/>
              </a:prstClr>
            </a:outerShdw>
          </a:effectLst>
        </p:spPr>
        <p:txBody>
          <a:bodyPr wrap="square">
            <a:spAutoFit/>
          </a:bodyPr>
          <a:lstStyle>
            <a:lvl1pPr marL="0" indent="0" algn="l">
              <a:lnSpc>
                <a:spcPct val="100000"/>
              </a:lnSpc>
              <a:buNone/>
              <a:defRPr sz="20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hier voor subtitel</a:t>
            </a:r>
          </a:p>
        </p:txBody>
      </p:sp>
      <p:sp>
        <p:nvSpPr>
          <p:cNvPr id="19" name="Rectangle 16">
            <a:extLst>
              <a:ext uri="{FF2B5EF4-FFF2-40B4-BE49-F238E27FC236}">
                <a16:creationId xmlns:a16="http://schemas.microsoft.com/office/drawing/2014/main" id="{7C840CD2-3AE0-40EA-99F4-92F59AB80B3D}"/>
              </a:ext>
            </a:extLst>
          </p:cNvPr>
          <p:cNvSpPr>
            <a:spLocks noChangeArrowheads="1"/>
          </p:cNvSpPr>
          <p:nvPr userDrawn="1"/>
        </p:nvSpPr>
        <p:spPr bwMode="auto">
          <a:xfrm>
            <a:off x="144438" y="4937076"/>
            <a:ext cx="8851950" cy="64800"/>
          </a:xfrm>
          <a:prstGeom prst="rect">
            <a:avLst/>
          </a:prstGeom>
          <a:solidFill>
            <a:schemeClr val="accent2"/>
          </a:solidFill>
          <a:ln w="9525">
            <a:noFill/>
            <a:miter lim="800000"/>
            <a:headEnd/>
            <a:tailEnd/>
          </a:ln>
          <a:effectLst/>
        </p:spPr>
        <p:txBody>
          <a:bodyPr wrap="none" anchor="ctr"/>
          <a:lstStyle/>
          <a:p>
            <a:pPr>
              <a:defRPr/>
            </a:pPr>
            <a:endParaRPr lang="nl-NL" sz="2999" dirty="0">
              <a:latin typeface="Arial Narrow" panose="020B0606020202030204" pitchFamily="34" charset="0"/>
            </a:endParaRPr>
          </a:p>
        </p:txBody>
      </p:sp>
      <p:sp>
        <p:nvSpPr>
          <p:cNvPr id="20" name="Tijdelijke aanduiding voor tekst 8">
            <a:extLst>
              <a:ext uri="{FF2B5EF4-FFF2-40B4-BE49-F238E27FC236}">
                <a16:creationId xmlns:a16="http://schemas.microsoft.com/office/drawing/2014/main" id="{7CC828AC-A927-411F-9800-F57C6BBB0889}"/>
              </a:ext>
            </a:extLst>
          </p:cNvPr>
          <p:cNvSpPr>
            <a:spLocks noGrp="1"/>
          </p:cNvSpPr>
          <p:nvPr>
            <p:ph type="body" sz="quarter" idx="14" hasCustomPrompt="1"/>
          </p:nvPr>
        </p:nvSpPr>
        <p:spPr>
          <a:xfrm>
            <a:off x="424563" y="392623"/>
            <a:ext cx="1065600" cy="525600"/>
          </a:xfrm>
          <a:blipFill>
            <a:blip r:embed="rId2" cstate="screen">
              <a:extLst>
                <a:ext uri="{28A0092B-C50C-407E-A947-70E740481C1C}">
                  <a14:useLocalDpi xmlns:a14="http://schemas.microsoft.com/office/drawing/2010/main"/>
                </a:ext>
              </a:extLst>
            </a:blip>
            <a:stretch>
              <a:fillRect/>
            </a:stretch>
          </a:blipFill>
        </p:spPr>
        <p:txBody>
          <a:bodyPr anchor="b" anchorCtr="0"/>
          <a:lstStyle>
            <a:lvl1pPr marL="0" indent="0">
              <a:buNone/>
              <a:defRPr sz="100">
                <a:solidFill>
                  <a:schemeClr val="bg1"/>
                </a:solidFill>
              </a:defRPr>
            </a:lvl1pPr>
          </a:lstStyle>
          <a:p>
            <a:pPr lvl="0"/>
            <a:r>
              <a:rPr lang="nl-NL" dirty="0"/>
              <a:t>Logo</a:t>
            </a:r>
          </a:p>
        </p:txBody>
      </p:sp>
      <p:sp>
        <p:nvSpPr>
          <p:cNvPr id="21" name="Tijdelijke aanduiding voor tekst 8">
            <a:extLst>
              <a:ext uri="{FF2B5EF4-FFF2-40B4-BE49-F238E27FC236}">
                <a16:creationId xmlns:a16="http://schemas.microsoft.com/office/drawing/2014/main" id="{12EE82AD-F1AE-409C-8169-53E0C082F133}"/>
              </a:ext>
            </a:extLst>
          </p:cNvPr>
          <p:cNvSpPr>
            <a:spLocks noGrp="1"/>
          </p:cNvSpPr>
          <p:nvPr>
            <p:ph type="body" sz="quarter" idx="15" hasCustomPrompt="1"/>
          </p:nvPr>
        </p:nvSpPr>
        <p:spPr bwMode="gray">
          <a:xfrm>
            <a:off x="422658" y="3314777"/>
            <a:ext cx="1044000" cy="28800"/>
          </a:xfrm>
          <a:solidFill>
            <a:schemeClr val="accent2"/>
          </a:solidFill>
        </p:spPr>
        <p:txBody>
          <a:bodyPr anchor="b" anchorCtr="0"/>
          <a:lstStyle>
            <a:lvl1pPr marL="0" indent="0">
              <a:buNone/>
              <a:defRPr sz="100">
                <a:solidFill>
                  <a:schemeClr val="accent2"/>
                </a:solidFill>
              </a:defRPr>
            </a:lvl1pPr>
          </a:lstStyle>
          <a:p>
            <a:pPr lvl="0"/>
            <a:r>
              <a:rPr lang="nl-NL" dirty="0"/>
              <a:t>Logo</a:t>
            </a:r>
          </a:p>
        </p:txBody>
      </p:sp>
      <p:pic>
        <p:nvPicPr>
          <p:cNvPr id="10" name="Afbeelding 9">
            <a:extLst>
              <a:ext uri="{FF2B5EF4-FFF2-40B4-BE49-F238E27FC236}">
                <a16:creationId xmlns:a16="http://schemas.microsoft.com/office/drawing/2014/main" id="{E8639F13-5AB4-4D47-A17C-5B676E6C28EA}"/>
              </a:ext>
            </a:extLst>
          </p:cNvPr>
          <p:cNvPicPr>
            <a:picLocks noChangeAspect="1"/>
          </p:cNvPicPr>
          <p:nvPr userDrawn="1"/>
        </p:nvPicPr>
        <p:blipFill rotWithShape="1">
          <a:blip r:embed="rId3" cstate="screen">
            <a:alphaModFix amt="85000"/>
            <a:extLst>
              <a:ext uri="{28A0092B-C50C-407E-A947-70E740481C1C}">
                <a14:useLocalDpi xmlns:a14="http://schemas.microsoft.com/office/drawing/2010/main"/>
              </a:ext>
            </a:extLst>
          </a:blip>
          <a:srcRect/>
          <a:stretch/>
        </p:blipFill>
        <p:spPr>
          <a:xfrm>
            <a:off x="4840781" y="135073"/>
            <a:ext cx="4155608" cy="4105463"/>
          </a:xfrm>
          <a:prstGeom prst="rect">
            <a:avLst/>
          </a:prstGeom>
        </p:spPr>
      </p:pic>
    </p:spTree>
    <p:extLst>
      <p:ext uri="{BB962C8B-B14F-4D97-AF65-F5344CB8AC3E}">
        <p14:creationId xmlns:p14="http://schemas.microsoft.com/office/powerpoint/2010/main" val="2322912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eldia met logo in sonar">
    <p:bg>
      <p:bgPr>
        <a:solidFill>
          <a:schemeClr val="bg1"/>
        </a:solidFill>
        <a:effectLst/>
      </p:bgPr>
    </p:bg>
    <p:spTree>
      <p:nvGrpSpPr>
        <p:cNvPr id="1" name=""/>
        <p:cNvGrpSpPr/>
        <p:nvPr/>
      </p:nvGrpSpPr>
      <p:grpSpPr>
        <a:xfrm>
          <a:off x="0" y="0"/>
          <a:ext cx="0" cy="0"/>
          <a:chOff x="0" y="0"/>
          <a:chExt cx="0" cy="0"/>
        </a:xfrm>
      </p:grpSpPr>
      <p:sp>
        <p:nvSpPr>
          <p:cNvPr id="15" name="Tijdelijke aanduiding voor afbeelding 2">
            <a:extLst>
              <a:ext uri="{FF2B5EF4-FFF2-40B4-BE49-F238E27FC236}">
                <a16:creationId xmlns:a16="http://schemas.microsoft.com/office/drawing/2014/main" id="{D6DE5096-7465-4437-8444-5EAA0BA6A133}"/>
              </a:ext>
            </a:extLst>
          </p:cNvPr>
          <p:cNvSpPr>
            <a:spLocks noGrp="1"/>
          </p:cNvSpPr>
          <p:nvPr>
            <p:ph type="pic" idx="13"/>
          </p:nvPr>
        </p:nvSpPr>
        <p:spPr>
          <a:xfrm>
            <a:off x="144440" y="136576"/>
            <a:ext cx="8851949" cy="4802400"/>
          </a:xfrm>
          <a:solidFill>
            <a:schemeClr val="accent5"/>
          </a:solidFill>
        </p:spPr>
        <p:txBody>
          <a:bodyPr/>
          <a:lstStyle>
            <a:lvl1pPr marL="0" indent="0" algn="ctr">
              <a:buNone/>
              <a:defRPr sz="1200"/>
            </a:lvl1pPr>
            <a:lvl2pPr marL="457052" indent="0">
              <a:buNone/>
              <a:defRPr sz="2799"/>
            </a:lvl2pPr>
            <a:lvl3pPr marL="914103" indent="0">
              <a:buNone/>
              <a:defRPr sz="2399"/>
            </a:lvl3pPr>
            <a:lvl4pPr marL="1371154" indent="0">
              <a:buNone/>
              <a:defRPr sz="2000"/>
            </a:lvl4pPr>
            <a:lvl5pPr marL="1828206" indent="0">
              <a:buNone/>
              <a:defRPr sz="2000"/>
            </a:lvl5pPr>
            <a:lvl6pPr marL="2285257" indent="0">
              <a:buNone/>
              <a:defRPr sz="2000"/>
            </a:lvl6pPr>
            <a:lvl7pPr marL="2742309" indent="0">
              <a:buNone/>
              <a:defRPr sz="2000"/>
            </a:lvl7pPr>
            <a:lvl8pPr marL="3199360" indent="0">
              <a:buNone/>
              <a:defRPr sz="2000"/>
            </a:lvl8pPr>
            <a:lvl9pPr marL="3656411" indent="0">
              <a:buNone/>
              <a:defRPr sz="2000"/>
            </a:lvl9pPr>
          </a:lstStyle>
          <a:p>
            <a:pPr lvl="0"/>
            <a:r>
              <a:rPr lang="nl-NL" noProof="0"/>
              <a:t>Klik op het pictogram als u een afbeelding wilt toevoegen</a:t>
            </a:r>
            <a:endParaRPr lang="nl-NL" noProof="0" dirty="0"/>
          </a:p>
        </p:txBody>
      </p:sp>
      <p:sp>
        <p:nvSpPr>
          <p:cNvPr id="11" name="Tijdelijke aanduiding voor tekst 27">
            <a:extLst>
              <a:ext uri="{FF2B5EF4-FFF2-40B4-BE49-F238E27FC236}">
                <a16:creationId xmlns:a16="http://schemas.microsoft.com/office/drawing/2014/main" id="{6A9778D8-2109-415C-86CB-121903F20174}"/>
              </a:ext>
            </a:extLst>
          </p:cNvPr>
          <p:cNvSpPr>
            <a:spLocks noGrp="1"/>
          </p:cNvSpPr>
          <p:nvPr>
            <p:ph type="body" sz="quarter" idx="20" hasCustomPrompt="1"/>
          </p:nvPr>
        </p:nvSpPr>
        <p:spPr>
          <a:xfrm>
            <a:off x="4841989" y="136576"/>
            <a:ext cx="4154400" cy="4104000"/>
          </a:xfrm>
          <a:blipFill>
            <a:blip r:embed="rId2" cstate="screen">
              <a:extLst>
                <a:ext uri="{28A0092B-C50C-407E-A947-70E740481C1C}">
                  <a14:useLocalDpi xmlns:a14="http://schemas.microsoft.com/office/drawing/2010/main"/>
                </a:ext>
              </a:extLst>
            </a:blip>
            <a:stretch>
              <a:fillRect/>
            </a:stretch>
          </a:blipFill>
        </p:spPr>
        <p:txBody>
          <a:bodyPr lIns="270000" bIns="126000" anchor="ctr" anchorCtr="0"/>
          <a:lstStyle>
            <a:lvl1pPr marL="0" indent="0" algn="ctr">
              <a:buNone/>
              <a:defRPr sz="100" b="1" cap="none" spc="0" baseline="0">
                <a:solidFill>
                  <a:srgbClr val="216E90"/>
                </a:solidFill>
              </a:defRPr>
            </a:lvl1pPr>
            <a:lvl2pPr marL="176213" indent="0">
              <a:buNone/>
              <a:defRPr sz="1350"/>
            </a:lvl2pPr>
            <a:lvl3pPr marL="360362" indent="0">
              <a:buNone/>
              <a:defRPr sz="1350"/>
            </a:lvl3pPr>
            <a:lvl4pPr marL="0" indent="0">
              <a:buFont typeface="Arial" panose="020B0604020202020204" pitchFamily="34" charset="0"/>
              <a:buNone/>
              <a:defRPr sz="1350"/>
            </a:lvl4pPr>
            <a:lvl5pPr marL="0" indent="0">
              <a:buFont typeface="Arial" panose="020B0604020202020204" pitchFamily="34" charset="0"/>
              <a:buNone/>
              <a:defRPr sz="1350">
                <a:solidFill>
                  <a:schemeClr val="accent2"/>
                </a:solidFill>
              </a:defRPr>
            </a:lvl5pPr>
          </a:lstStyle>
          <a:p>
            <a:pPr lvl="0"/>
            <a:r>
              <a:rPr lang="nl-NL" dirty="0"/>
              <a:t>Sonarcirkels en logo</a:t>
            </a:r>
          </a:p>
        </p:txBody>
      </p:sp>
      <p:sp>
        <p:nvSpPr>
          <p:cNvPr id="9" name="Tijdelijke aanduiding voor tekst 27">
            <a:extLst>
              <a:ext uri="{FF2B5EF4-FFF2-40B4-BE49-F238E27FC236}">
                <a16:creationId xmlns:a16="http://schemas.microsoft.com/office/drawing/2014/main" id="{529DC5E1-C8AE-42F0-9F20-B369A5030E29}"/>
              </a:ext>
            </a:extLst>
          </p:cNvPr>
          <p:cNvSpPr>
            <a:spLocks noGrp="1"/>
          </p:cNvSpPr>
          <p:nvPr>
            <p:ph type="body" sz="quarter" idx="19" hasCustomPrompt="1"/>
          </p:nvPr>
        </p:nvSpPr>
        <p:spPr>
          <a:xfrm>
            <a:off x="144440" y="138078"/>
            <a:ext cx="4327548" cy="4802400"/>
          </a:xfrm>
          <a:gradFill>
            <a:gsLst>
              <a:gs pos="0">
                <a:schemeClr val="tx1">
                  <a:alpha val="40000"/>
                </a:schemeClr>
              </a:gs>
              <a:gs pos="100000">
                <a:schemeClr val="tx1">
                  <a:alpha val="0"/>
                </a:schemeClr>
              </a:gs>
            </a:gsLst>
            <a:lin ang="0" scaled="1"/>
          </a:gradFill>
        </p:spPr>
        <p:txBody>
          <a:bodyPr lIns="270000" bIns="126000" anchor="b" anchorCtr="0"/>
          <a:lstStyle>
            <a:lvl1pPr marL="0" indent="0">
              <a:buNone/>
              <a:defRPr sz="900" b="1" cap="all" spc="230" baseline="0">
                <a:solidFill>
                  <a:schemeClr val="bg1"/>
                </a:solidFill>
              </a:defRPr>
            </a:lvl1pPr>
            <a:lvl2pPr marL="176213" indent="0">
              <a:buNone/>
              <a:defRPr sz="1350"/>
            </a:lvl2pPr>
            <a:lvl3pPr marL="360362" indent="0">
              <a:buNone/>
              <a:defRPr sz="1350"/>
            </a:lvl3pPr>
            <a:lvl4pPr marL="0" indent="0">
              <a:buFont typeface="Arial" panose="020B0604020202020204" pitchFamily="34" charset="0"/>
              <a:buNone/>
              <a:defRPr sz="1350"/>
            </a:lvl4pPr>
            <a:lvl5pPr marL="0" indent="0">
              <a:buFont typeface="Arial" panose="020B0604020202020204" pitchFamily="34" charset="0"/>
              <a:buNone/>
              <a:defRPr sz="1350">
                <a:solidFill>
                  <a:schemeClr val="accent2"/>
                </a:solidFill>
              </a:defRPr>
            </a:lvl5pPr>
          </a:lstStyle>
          <a:p>
            <a:pPr lvl="0"/>
            <a:r>
              <a:rPr lang="nl-NL" dirty="0"/>
              <a:t>KONINKLIJKE NEDERLANDSE REDDING MAATSCHAPPIJ</a:t>
            </a:r>
          </a:p>
        </p:txBody>
      </p:sp>
      <p:sp>
        <p:nvSpPr>
          <p:cNvPr id="17" name="Titel 1">
            <a:extLst>
              <a:ext uri="{FF2B5EF4-FFF2-40B4-BE49-F238E27FC236}">
                <a16:creationId xmlns:a16="http://schemas.microsoft.com/office/drawing/2014/main" id="{B5608603-E6F2-4F48-9E91-F1E4A450D686}"/>
              </a:ext>
            </a:extLst>
          </p:cNvPr>
          <p:cNvSpPr>
            <a:spLocks noGrp="1"/>
          </p:cNvSpPr>
          <p:nvPr>
            <p:ph type="ctrTitle" hasCustomPrompt="1"/>
          </p:nvPr>
        </p:nvSpPr>
        <p:spPr>
          <a:xfrm>
            <a:off x="298920" y="1395588"/>
            <a:ext cx="4154400" cy="1949010"/>
          </a:xfrm>
          <a:noFill/>
          <a:effectLst>
            <a:outerShdw blurRad="177800" dist="38100" dir="2700000" algn="tl" rotWithShape="0">
              <a:prstClr val="black">
                <a:alpha val="40000"/>
              </a:prstClr>
            </a:outerShdw>
          </a:effectLst>
        </p:spPr>
        <p:txBody>
          <a:bodyPr tIns="0" bIns="0" anchor="b">
            <a:noAutofit/>
          </a:bodyPr>
          <a:lstStyle>
            <a:lvl1pPr algn="l">
              <a:lnSpc>
                <a:spcPct val="75000"/>
              </a:lnSpc>
              <a:defRPr sz="5400" b="1" cap="all" spc="-100" baseline="0">
                <a:solidFill>
                  <a:schemeClr val="bg1"/>
                </a:solidFill>
                <a:latin typeface="+mj-lt"/>
              </a:defRPr>
            </a:lvl1pPr>
          </a:lstStyle>
          <a:p>
            <a:r>
              <a:rPr lang="nl-NL" dirty="0"/>
              <a:t>KLIK hier voor Titel</a:t>
            </a:r>
          </a:p>
        </p:txBody>
      </p:sp>
      <p:sp>
        <p:nvSpPr>
          <p:cNvPr id="18" name="Ondertitel 2">
            <a:extLst>
              <a:ext uri="{FF2B5EF4-FFF2-40B4-BE49-F238E27FC236}">
                <a16:creationId xmlns:a16="http://schemas.microsoft.com/office/drawing/2014/main" id="{FC692B9A-BE36-4D0F-877A-158185A348EB}"/>
              </a:ext>
            </a:extLst>
          </p:cNvPr>
          <p:cNvSpPr>
            <a:spLocks noGrp="1"/>
          </p:cNvSpPr>
          <p:nvPr>
            <p:ph type="subTitle" idx="1" hasCustomPrompt="1"/>
          </p:nvPr>
        </p:nvSpPr>
        <p:spPr>
          <a:xfrm>
            <a:off x="298919" y="3347155"/>
            <a:ext cx="5044605" cy="400110"/>
          </a:xfrm>
          <a:effectLst>
            <a:outerShdw blurRad="177800" dist="38100" dir="2700000" algn="tl" rotWithShape="0">
              <a:prstClr val="black">
                <a:alpha val="40000"/>
              </a:prstClr>
            </a:outerShdw>
          </a:effectLst>
        </p:spPr>
        <p:txBody>
          <a:bodyPr wrap="square">
            <a:spAutoFit/>
          </a:bodyPr>
          <a:lstStyle>
            <a:lvl1pPr marL="0" indent="0" algn="l">
              <a:lnSpc>
                <a:spcPct val="100000"/>
              </a:lnSpc>
              <a:buNone/>
              <a:defRPr sz="20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hier voor subtitel</a:t>
            </a:r>
          </a:p>
        </p:txBody>
      </p:sp>
      <p:sp>
        <p:nvSpPr>
          <p:cNvPr id="19" name="Rectangle 16">
            <a:extLst>
              <a:ext uri="{FF2B5EF4-FFF2-40B4-BE49-F238E27FC236}">
                <a16:creationId xmlns:a16="http://schemas.microsoft.com/office/drawing/2014/main" id="{7C840CD2-3AE0-40EA-99F4-92F59AB80B3D}"/>
              </a:ext>
            </a:extLst>
          </p:cNvPr>
          <p:cNvSpPr>
            <a:spLocks noChangeArrowheads="1"/>
          </p:cNvSpPr>
          <p:nvPr userDrawn="1"/>
        </p:nvSpPr>
        <p:spPr bwMode="auto">
          <a:xfrm>
            <a:off x="144438" y="4937076"/>
            <a:ext cx="8851950" cy="64800"/>
          </a:xfrm>
          <a:prstGeom prst="rect">
            <a:avLst/>
          </a:prstGeom>
          <a:solidFill>
            <a:schemeClr val="accent2"/>
          </a:solidFill>
          <a:ln w="9525">
            <a:noFill/>
            <a:miter lim="800000"/>
            <a:headEnd/>
            <a:tailEnd/>
          </a:ln>
          <a:effectLst/>
        </p:spPr>
        <p:txBody>
          <a:bodyPr wrap="none" anchor="ctr"/>
          <a:lstStyle/>
          <a:p>
            <a:pPr>
              <a:defRPr/>
            </a:pPr>
            <a:endParaRPr lang="nl-NL" sz="2999" dirty="0">
              <a:latin typeface="Arial Narrow" panose="020B0606020202030204" pitchFamily="34" charset="0"/>
            </a:endParaRPr>
          </a:p>
        </p:txBody>
      </p:sp>
      <p:sp>
        <p:nvSpPr>
          <p:cNvPr id="21" name="Tijdelijke aanduiding voor tekst 8">
            <a:extLst>
              <a:ext uri="{FF2B5EF4-FFF2-40B4-BE49-F238E27FC236}">
                <a16:creationId xmlns:a16="http://schemas.microsoft.com/office/drawing/2014/main" id="{12EE82AD-F1AE-409C-8169-53E0C082F133}"/>
              </a:ext>
            </a:extLst>
          </p:cNvPr>
          <p:cNvSpPr>
            <a:spLocks noGrp="1"/>
          </p:cNvSpPr>
          <p:nvPr>
            <p:ph type="body" sz="quarter" idx="15" hasCustomPrompt="1"/>
          </p:nvPr>
        </p:nvSpPr>
        <p:spPr bwMode="gray">
          <a:xfrm>
            <a:off x="422658" y="3314777"/>
            <a:ext cx="1044000" cy="28800"/>
          </a:xfrm>
          <a:solidFill>
            <a:schemeClr val="accent2"/>
          </a:solidFill>
        </p:spPr>
        <p:txBody>
          <a:bodyPr anchor="b" anchorCtr="0"/>
          <a:lstStyle>
            <a:lvl1pPr marL="0" indent="0">
              <a:buNone/>
              <a:defRPr sz="100">
                <a:solidFill>
                  <a:schemeClr val="accent2"/>
                </a:solidFill>
              </a:defRPr>
            </a:lvl1pPr>
          </a:lstStyle>
          <a:p>
            <a:pPr lvl="0"/>
            <a:r>
              <a:rPr lang="nl-NL" dirty="0"/>
              <a:t>Logo</a:t>
            </a:r>
          </a:p>
        </p:txBody>
      </p:sp>
    </p:spTree>
    <p:extLst>
      <p:ext uri="{BB962C8B-B14F-4D97-AF65-F5344CB8AC3E}">
        <p14:creationId xmlns:p14="http://schemas.microsoft.com/office/powerpoint/2010/main" val="758737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dia met logo in sonar">
    <p:bg>
      <p:bgPr>
        <a:solidFill>
          <a:schemeClr val="bg1"/>
        </a:solidFill>
        <a:effectLst/>
      </p:bgPr>
    </p:bg>
    <p:spTree>
      <p:nvGrpSpPr>
        <p:cNvPr id="1" name=""/>
        <p:cNvGrpSpPr/>
        <p:nvPr/>
      </p:nvGrpSpPr>
      <p:grpSpPr>
        <a:xfrm>
          <a:off x="0" y="0"/>
          <a:ext cx="0" cy="0"/>
          <a:chOff x="0" y="0"/>
          <a:chExt cx="0" cy="0"/>
        </a:xfrm>
      </p:grpSpPr>
      <p:sp>
        <p:nvSpPr>
          <p:cNvPr id="15" name="Tijdelijke aanduiding voor afbeelding 2">
            <a:extLst>
              <a:ext uri="{FF2B5EF4-FFF2-40B4-BE49-F238E27FC236}">
                <a16:creationId xmlns:a16="http://schemas.microsoft.com/office/drawing/2014/main" id="{D6DE5096-7465-4437-8444-5EAA0BA6A133}"/>
              </a:ext>
            </a:extLst>
          </p:cNvPr>
          <p:cNvSpPr>
            <a:spLocks noGrp="1"/>
          </p:cNvSpPr>
          <p:nvPr>
            <p:ph type="pic" idx="13"/>
          </p:nvPr>
        </p:nvSpPr>
        <p:spPr>
          <a:xfrm>
            <a:off x="144440" y="136576"/>
            <a:ext cx="8851949" cy="4802400"/>
          </a:xfrm>
          <a:solidFill>
            <a:schemeClr val="accent5"/>
          </a:solidFill>
        </p:spPr>
        <p:txBody>
          <a:bodyPr/>
          <a:lstStyle>
            <a:lvl1pPr marL="0" indent="0" algn="ctr">
              <a:buNone/>
              <a:defRPr sz="1200"/>
            </a:lvl1pPr>
            <a:lvl2pPr marL="457052" indent="0">
              <a:buNone/>
              <a:defRPr sz="2799"/>
            </a:lvl2pPr>
            <a:lvl3pPr marL="914103" indent="0">
              <a:buNone/>
              <a:defRPr sz="2399"/>
            </a:lvl3pPr>
            <a:lvl4pPr marL="1371154" indent="0">
              <a:buNone/>
              <a:defRPr sz="2000"/>
            </a:lvl4pPr>
            <a:lvl5pPr marL="1828206" indent="0">
              <a:buNone/>
              <a:defRPr sz="2000"/>
            </a:lvl5pPr>
            <a:lvl6pPr marL="2285257" indent="0">
              <a:buNone/>
              <a:defRPr sz="2000"/>
            </a:lvl6pPr>
            <a:lvl7pPr marL="2742309" indent="0">
              <a:buNone/>
              <a:defRPr sz="2000"/>
            </a:lvl7pPr>
            <a:lvl8pPr marL="3199360" indent="0">
              <a:buNone/>
              <a:defRPr sz="2000"/>
            </a:lvl8pPr>
            <a:lvl9pPr marL="3656411" indent="0">
              <a:buNone/>
              <a:defRPr sz="2000"/>
            </a:lvl9pPr>
          </a:lstStyle>
          <a:p>
            <a:pPr lvl="0"/>
            <a:r>
              <a:rPr lang="nl-NL" noProof="0"/>
              <a:t>Klik op het pictogram als u een afbeelding wilt toevoegen</a:t>
            </a:r>
            <a:endParaRPr lang="nl-NL" noProof="0" dirty="0"/>
          </a:p>
        </p:txBody>
      </p:sp>
      <p:sp>
        <p:nvSpPr>
          <p:cNvPr id="11" name="Tijdelijke aanduiding voor tekst 27">
            <a:extLst>
              <a:ext uri="{FF2B5EF4-FFF2-40B4-BE49-F238E27FC236}">
                <a16:creationId xmlns:a16="http://schemas.microsoft.com/office/drawing/2014/main" id="{6A9778D8-2109-415C-86CB-121903F20174}"/>
              </a:ext>
            </a:extLst>
          </p:cNvPr>
          <p:cNvSpPr>
            <a:spLocks noGrp="1"/>
          </p:cNvSpPr>
          <p:nvPr>
            <p:ph type="body" sz="quarter" idx="20" hasCustomPrompt="1"/>
          </p:nvPr>
        </p:nvSpPr>
        <p:spPr>
          <a:xfrm>
            <a:off x="4841989" y="136576"/>
            <a:ext cx="4154400" cy="4104000"/>
          </a:xfrm>
          <a:blipFill>
            <a:blip r:embed="rId2" cstate="screen">
              <a:extLst>
                <a:ext uri="{28A0092B-C50C-407E-A947-70E740481C1C}">
                  <a14:useLocalDpi xmlns:a14="http://schemas.microsoft.com/office/drawing/2010/main"/>
                </a:ext>
              </a:extLst>
            </a:blip>
            <a:stretch>
              <a:fillRect/>
            </a:stretch>
          </a:blipFill>
        </p:spPr>
        <p:txBody>
          <a:bodyPr lIns="270000" bIns="126000" anchor="ctr" anchorCtr="0"/>
          <a:lstStyle>
            <a:lvl1pPr marL="0" indent="0" algn="ctr">
              <a:buNone/>
              <a:defRPr sz="100" b="1" cap="none" spc="0" baseline="0">
                <a:solidFill>
                  <a:srgbClr val="216E90"/>
                </a:solidFill>
              </a:defRPr>
            </a:lvl1pPr>
            <a:lvl2pPr marL="176213" indent="0">
              <a:buNone/>
              <a:defRPr sz="1350"/>
            </a:lvl2pPr>
            <a:lvl3pPr marL="360362" indent="0">
              <a:buNone/>
              <a:defRPr sz="1350"/>
            </a:lvl3pPr>
            <a:lvl4pPr marL="0" indent="0">
              <a:buFont typeface="Arial" panose="020B0604020202020204" pitchFamily="34" charset="0"/>
              <a:buNone/>
              <a:defRPr sz="1350"/>
            </a:lvl4pPr>
            <a:lvl5pPr marL="0" indent="0">
              <a:buFont typeface="Arial" panose="020B0604020202020204" pitchFamily="34" charset="0"/>
              <a:buNone/>
              <a:defRPr sz="1350">
                <a:solidFill>
                  <a:schemeClr val="accent2"/>
                </a:solidFill>
              </a:defRPr>
            </a:lvl5pPr>
          </a:lstStyle>
          <a:p>
            <a:pPr lvl="0"/>
            <a:r>
              <a:rPr lang="nl-NL" dirty="0"/>
              <a:t>Sonarcirkels en logo</a:t>
            </a:r>
          </a:p>
        </p:txBody>
      </p:sp>
      <p:sp>
        <p:nvSpPr>
          <p:cNvPr id="9" name="Tijdelijke aanduiding voor tekst 27">
            <a:extLst>
              <a:ext uri="{FF2B5EF4-FFF2-40B4-BE49-F238E27FC236}">
                <a16:creationId xmlns:a16="http://schemas.microsoft.com/office/drawing/2014/main" id="{529DC5E1-C8AE-42F0-9F20-B369A5030E29}"/>
              </a:ext>
            </a:extLst>
          </p:cNvPr>
          <p:cNvSpPr>
            <a:spLocks noGrp="1"/>
          </p:cNvSpPr>
          <p:nvPr>
            <p:ph type="body" sz="quarter" idx="19" hasCustomPrompt="1"/>
          </p:nvPr>
        </p:nvSpPr>
        <p:spPr>
          <a:xfrm>
            <a:off x="144440" y="138078"/>
            <a:ext cx="4327548" cy="4802400"/>
          </a:xfrm>
          <a:gradFill>
            <a:gsLst>
              <a:gs pos="0">
                <a:schemeClr val="tx1">
                  <a:alpha val="40000"/>
                </a:schemeClr>
              </a:gs>
              <a:gs pos="100000">
                <a:schemeClr val="tx1">
                  <a:alpha val="0"/>
                </a:schemeClr>
              </a:gs>
            </a:gsLst>
            <a:lin ang="0" scaled="1"/>
          </a:gradFill>
        </p:spPr>
        <p:txBody>
          <a:bodyPr lIns="270000" bIns="126000" anchor="b" anchorCtr="0"/>
          <a:lstStyle>
            <a:lvl1pPr marL="0" indent="0">
              <a:buNone/>
              <a:defRPr sz="900" b="1" cap="all" spc="230" baseline="0">
                <a:solidFill>
                  <a:schemeClr val="bg1"/>
                </a:solidFill>
              </a:defRPr>
            </a:lvl1pPr>
            <a:lvl2pPr marL="176213" indent="0">
              <a:buNone/>
              <a:defRPr sz="1350"/>
            </a:lvl2pPr>
            <a:lvl3pPr marL="360362" indent="0">
              <a:buNone/>
              <a:defRPr sz="1350"/>
            </a:lvl3pPr>
            <a:lvl4pPr marL="0" indent="0">
              <a:buFont typeface="Arial" panose="020B0604020202020204" pitchFamily="34" charset="0"/>
              <a:buNone/>
              <a:defRPr sz="1350"/>
            </a:lvl4pPr>
            <a:lvl5pPr marL="0" indent="0">
              <a:buFont typeface="Arial" panose="020B0604020202020204" pitchFamily="34" charset="0"/>
              <a:buNone/>
              <a:defRPr sz="1350">
                <a:solidFill>
                  <a:schemeClr val="accent2"/>
                </a:solidFill>
              </a:defRPr>
            </a:lvl5pPr>
          </a:lstStyle>
          <a:p>
            <a:pPr lvl="0"/>
            <a:r>
              <a:rPr lang="nl-NL" dirty="0"/>
              <a:t>KONINKLIJKE NEDERLANDSE REDDING MAATSCHAPPIJ</a:t>
            </a:r>
          </a:p>
        </p:txBody>
      </p:sp>
      <p:sp>
        <p:nvSpPr>
          <p:cNvPr id="17" name="Titel 1">
            <a:extLst>
              <a:ext uri="{FF2B5EF4-FFF2-40B4-BE49-F238E27FC236}">
                <a16:creationId xmlns:a16="http://schemas.microsoft.com/office/drawing/2014/main" id="{B5608603-E6F2-4F48-9E91-F1E4A450D686}"/>
              </a:ext>
            </a:extLst>
          </p:cNvPr>
          <p:cNvSpPr>
            <a:spLocks noGrp="1"/>
          </p:cNvSpPr>
          <p:nvPr>
            <p:ph type="ctrTitle" hasCustomPrompt="1"/>
          </p:nvPr>
        </p:nvSpPr>
        <p:spPr>
          <a:xfrm>
            <a:off x="298920" y="1395588"/>
            <a:ext cx="4154400" cy="1949010"/>
          </a:xfrm>
          <a:noFill/>
          <a:effectLst>
            <a:outerShdw blurRad="177800" dist="38100" dir="2700000" algn="tl" rotWithShape="0">
              <a:prstClr val="black">
                <a:alpha val="40000"/>
              </a:prstClr>
            </a:outerShdw>
          </a:effectLst>
        </p:spPr>
        <p:txBody>
          <a:bodyPr tIns="0" bIns="0" anchor="b">
            <a:noAutofit/>
          </a:bodyPr>
          <a:lstStyle>
            <a:lvl1pPr algn="l">
              <a:lnSpc>
                <a:spcPct val="75000"/>
              </a:lnSpc>
              <a:defRPr sz="5400" b="1" cap="all" spc="-100" baseline="0">
                <a:solidFill>
                  <a:schemeClr val="bg1"/>
                </a:solidFill>
                <a:latin typeface="+mj-lt"/>
              </a:defRPr>
            </a:lvl1pPr>
          </a:lstStyle>
          <a:p>
            <a:r>
              <a:rPr lang="nl-NL" dirty="0"/>
              <a:t>KLIK hier voor Titel</a:t>
            </a:r>
          </a:p>
        </p:txBody>
      </p:sp>
      <p:sp>
        <p:nvSpPr>
          <p:cNvPr id="18" name="Ondertitel 2">
            <a:extLst>
              <a:ext uri="{FF2B5EF4-FFF2-40B4-BE49-F238E27FC236}">
                <a16:creationId xmlns:a16="http://schemas.microsoft.com/office/drawing/2014/main" id="{FC692B9A-BE36-4D0F-877A-158185A348EB}"/>
              </a:ext>
            </a:extLst>
          </p:cNvPr>
          <p:cNvSpPr>
            <a:spLocks noGrp="1"/>
          </p:cNvSpPr>
          <p:nvPr>
            <p:ph type="subTitle" idx="1" hasCustomPrompt="1"/>
          </p:nvPr>
        </p:nvSpPr>
        <p:spPr>
          <a:xfrm>
            <a:off x="298919" y="3347155"/>
            <a:ext cx="5044605" cy="400110"/>
          </a:xfrm>
          <a:effectLst>
            <a:outerShdw blurRad="177800" dist="38100" dir="2700000" algn="tl" rotWithShape="0">
              <a:prstClr val="black">
                <a:alpha val="40000"/>
              </a:prstClr>
            </a:outerShdw>
          </a:effectLst>
        </p:spPr>
        <p:txBody>
          <a:bodyPr wrap="square">
            <a:spAutoFit/>
          </a:bodyPr>
          <a:lstStyle>
            <a:lvl1pPr marL="0" indent="0" algn="l">
              <a:lnSpc>
                <a:spcPct val="100000"/>
              </a:lnSpc>
              <a:buNone/>
              <a:defRPr sz="20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hier voor subtitel</a:t>
            </a:r>
          </a:p>
        </p:txBody>
      </p:sp>
      <p:sp>
        <p:nvSpPr>
          <p:cNvPr id="19" name="Rectangle 16">
            <a:extLst>
              <a:ext uri="{FF2B5EF4-FFF2-40B4-BE49-F238E27FC236}">
                <a16:creationId xmlns:a16="http://schemas.microsoft.com/office/drawing/2014/main" id="{7C840CD2-3AE0-40EA-99F4-92F59AB80B3D}"/>
              </a:ext>
            </a:extLst>
          </p:cNvPr>
          <p:cNvSpPr>
            <a:spLocks noChangeArrowheads="1"/>
          </p:cNvSpPr>
          <p:nvPr userDrawn="1"/>
        </p:nvSpPr>
        <p:spPr bwMode="auto">
          <a:xfrm>
            <a:off x="144438" y="4937076"/>
            <a:ext cx="8851950" cy="64800"/>
          </a:xfrm>
          <a:prstGeom prst="rect">
            <a:avLst/>
          </a:prstGeom>
          <a:solidFill>
            <a:schemeClr val="accent2"/>
          </a:solidFill>
          <a:ln w="9525">
            <a:noFill/>
            <a:miter lim="800000"/>
            <a:headEnd/>
            <a:tailEnd/>
          </a:ln>
          <a:effectLst/>
        </p:spPr>
        <p:txBody>
          <a:bodyPr wrap="none" anchor="ctr"/>
          <a:lstStyle/>
          <a:p>
            <a:pPr>
              <a:defRPr/>
            </a:pPr>
            <a:endParaRPr lang="nl-NL" sz="2999" dirty="0">
              <a:latin typeface="Arial Narrow" panose="020B0606020202030204" pitchFamily="34" charset="0"/>
            </a:endParaRPr>
          </a:p>
        </p:txBody>
      </p:sp>
      <p:sp>
        <p:nvSpPr>
          <p:cNvPr id="21" name="Tijdelijke aanduiding voor tekst 8">
            <a:extLst>
              <a:ext uri="{FF2B5EF4-FFF2-40B4-BE49-F238E27FC236}">
                <a16:creationId xmlns:a16="http://schemas.microsoft.com/office/drawing/2014/main" id="{12EE82AD-F1AE-409C-8169-53E0C082F133}"/>
              </a:ext>
            </a:extLst>
          </p:cNvPr>
          <p:cNvSpPr>
            <a:spLocks noGrp="1"/>
          </p:cNvSpPr>
          <p:nvPr>
            <p:ph type="body" sz="quarter" idx="15" hasCustomPrompt="1"/>
          </p:nvPr>
        </p:nvSpPr>
        <p:spPr bwMode="gray">
          <a:xfrm>
            <a:off x="422658" y="3314777"/>
            <a:ext cx="1044000" cy="28800"/>
          </a:xfrm>
          <a:solidFill>
            <a:schemeClr val="accent2"/>
          </a:solidFill>
        </p:spPr>
        <p:txBody>
          <a:bodyPr anchor="b" anchorCtr="0"/>
          <a:lstStyle>
            <a:lvl1pPr marL="0" indent="0">
              <a:buNone/>
              <a:defRPr sz="100">
                <a:solidFill>
                  <a:schemeClr val="accent2"/>
                </a:solidFill>
              </a:defRPr>
            </a:lvl1pPr>
          </a:lstStyle>
          <a:p>
            <a:pPr lvl="0"/>
            <a:r>
              <a:rPr lang="nl-NL" dirty="0"/>
              <a:t>Logo</a:t>
            </a:r>
          </a:p>
        </p:txBody>
      </p:sp>
    </p:spTree>
    <p:extLst>
      <p:ext uri="{BB962C8B-B14F-4D97-AF65-F5344CB8AC3E}">
        <p14:creationId xmlns:p14="http://schemas.microsoft.com/office/powerpoint/2010/main" val="1604301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Welkom">
    <p:bg bwMode="gray">
      <p:bgPr>
        <a:solidFill>
          <a:schemeClr val="accent1"/>
        </a:solidFill>
        <a:effectLst/>
      </p:bgPr>
    </p:bg>
    <p:spTree>
      <p:nvGrpSpPr>
        <p:cNvPr id="1" name=""/>
        <p:cNvGrpSpPr/>
        <p:nvPr/>
      </p:nvGrpSpPr>
      <p:grpSpPr>
        <a:xfrm>
          <a:off x="0" y="0"/>
          <a:ext cx="0" cy="0"/>
          <a:chOff x="0" y="0"/>
          <a:chExt cx="0" cy="0"/>
        </a:xfrm>
      </p:grpSpPr>
      <p:grpSp>
        <p:nvGrpSpPr>
          <p:cNvPr id="5" name="Groep 4">
            <a:extLst>
              <a:ext uri="{FF2B5EF4-FFF2-40B4-BE49-F238E27FC236}">
                <a16:creationId xmlns:a16="http://schemas.microsoft.com/office/drawing/2014/main" id="{6FFA9579-8109-432F-86B2-2382AB781687}"/>
              </a:ext>
            </a:extLst>
          </p:cNvPr>
          <p:cNvGrpSpPr/>
          <p:nvPr userDrawn="1"/>
        </p:nvGrpSpPr>
        <p:grpSpPr bwMode="gray">
          <a:xfrm>
            <a:off x="-869088" y="-791935"/>
            <a:ext cx="4497704" cy="4497702"/>
            <a:chOff x="2248851" y="-866234"/>
            <a:chExt cx="4646300" cy="4646298"/>
          </a:xfrm>
        </p:grpSpPr>
        <p:sp>
          <p:nvSpPr>
            <p:cNvPr id="6" name="Ovaal 5">
              <a:extLst>
                <a:ext uri="{FF2B5EF4-FFF2-40B4-BE49-F238E27FC236}">
                  <a16:creationId xmlns:a16="http://schemas.microsoft.com/office/drawing/2014/main" id="{B0E29975-2CFC-456F-8192-75BE50950897}"/>
                </a:ext>
              </a:extLst>
            </p:cNvPr>
            <p:cNvSpPr/>
            <p:nvPr userDrawn="1"/>
          </p:nvSpPr>
          <p:spPr bwMode="gray">
            <a:xfrm>
              <a:off x="3566423" y="451337"/>
              <a:ext cx="2011156" cy="2011156"/>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err="1"/>
            </a:p>
          </p:txBody>
        </p:sp>
        <p:sp>
          <p:nvSpPr>
            <p:cNvPr id="7" name="Ovaal 6">
              <a:extLst>
                <a:ext uri="{FF2B5EF4-FFF2-40B4-BE49-F238E27FC236}">
                  <a16:creationId xmlns:a16="http://schemas.microsoft.com/office/drawing/2014/main" id="{938D7ECC-EA2D-47B7-B228-4EA380616887}"/>
                </a:ext>
              </a:extLst>
            </p:cNvPr>
            <p:cNvSpPr/>
            <p:nvPr userDrawn="1"/>
          </p:nvSpPr>
          <p:spPr bwMode="gray">
            <a:xfrm>
              <a:off x="3330499" y="215413"/>
              <a:ext cx="2483004" cy="2483004"/>
            </a:xfrm>
            <a:prstGeom prst="ellipse">
              <a:avLst/>
            </a:prstGeom>
            <a:noFill/>
            <a:ln w="22225" cap="rnd">
              <a:solidFill>
                <a:schemeClr val="bg1">
                  <a:alpha val="20000"/>
                </a:schemeClr>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err="1"/>
            </a:p>
          </p:txBody>
        </p:sp>
        <p:sp>
          <p:nvSpPr>
            <p:cNvPr id="8" name="Ovaal 7">
              <a:extLst>
                <a:ext uri="{FF2B5EF4-FFF2-40B4-BE49-F238E27FC236}">
                  <a16:creationId xmlns:a16="http://schemas.microsoft.com/office/drawing/2014/main" id="{C606B494-39F1-4CF2-A419-000D0F872828}"/>
                </a:ext>
              </a:extLst>
            </p:cNvPr>
            <p:cNvSpPr/>
            <p:nvPr userDrawn="1"/>
          </p:nvSpPr>
          <p:spPr bwMode="gray">
            <a:xfrm>
              <a:off x="2996373" y="-118713"/>
              <a:ext cx="3151258" cy="3151258"/>
            </a:xfrm>
            <a:prstGeom prst="ellipse">
              <a:avLst/>
            </a:prstGeom>
            <a:noFill/>
            <a:ln w="12700" cap="rnd">
              <a:solidFill>
                <a:schemeClr val="bg1">
                  <a:alpha val="40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err="1"/>
            </a:p>
          </p:txBody>
        </p:sp>
        <p:sp>
          <p:nvSpPr>
            <p:cNvPr id="9" name="Ovaal 8">
              <a:extLst>
                <a:ext uri="{FF2B5EF4-FFF2-40B4-BE49-F238E27FC236}">
                  <a16:creationId xmlns:a16="http://schemas.microsoft.com/office/drawing/2014/main" id="{1D72B8D4-DEA6-478F-AB6C-D3E33A3D07FA}"/>
                </a:ext>
              </a:extLst>
            </p:cNvPr>
            <p:cNvSpPr/>
            <p:nvPr userDrawn="1"/>
          </p:nvSpPr>
          <p:spPr bwMode="gray">
            <a:xfrm>
              <a:off x="2248851" y="-866234"/>
              <a:ext cx="4646300" cy="4646298"/>
            </a:xfrm>
            <a:prstGeom prst="ellipse">
              <a:avLst/>
            </a:prstGeom>
            <a:noFill/>
            <a:ln w="15875" cap="rnd">
              <a:solidFill>
                <a:srgbClr val="FFFFFF">
                  <a:alpha val="20000"/>
                </a:srgb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err="1"/>
            </a:p>
          </p:txBody>
        </p:sp>
      </p:grpSp>
      <p:pic>
        <p:nvPicPr>
          <p:cNvPr id="10" name="Afbeelding 9">
            <a:extLst>
              <a:ext uri="{FF2B5EF4-FFF2-40B4-BE49-F238E27FC236}">
                <a16:creationId xmlns:a16="http://schemas.microsoft.com/office/drawing/2014/main" id="{787D1CB7-2E9F-465C-AED7-4F62B456782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gray">
          <a:xfrm>
            <a:off x="0" y="4587523"/>
            <a:ext cx="9144000" cy="555977"/>
          </a:xfrm>
          <a:prstGeom prst="rect">
            <a:avLst/>
          </a:prstGeom>
        </p:spPr>
      </p:pic>
      <p:sp>
        <p:nvSpPr>
          <p:cNvPr id="11" name="Titel 1">
            <a:extLst>
              <a:ext uri="{FF2B5EF4-FFF2-40B4-BE49-F238E27FC236}">
                <a16:creationId xmlns:a16="http://schemas.microsoft.com/office/drawing/2014/main" id="{0D03D2A3-7274-4270-84F5-2B7463AEAC3B}"/>
              </a:ext>
            </a:extLst>
          </p:cNvPr>
          <p:cNvSpPr>
            <a:spLocks noGrp="1"/>
          </p:cNvSpPr>
          <p:nvPr>
            <p:ph type="title" hasCustomPrompt="1"/>
          </p:nvPr>
        </p:nvSpPr>
        <p:spPr>
          <a:xfrm>
            <a:off x="574904" y="615521"/>
            <a:ext cx="5597297" cy="1754326"/>
          </a:xfrm>
        </p:spPr>
        <p:txBody>
          <a:bodyPr wrap="square" anchor="b">
            <a:spAutoFit/>
          </a:bodyPr>
          <a:lstStyle>
            <a:lvl1pPr algn="l">
              <a:defRPr sz="12000" b="1" cap="all" spc="-200" baseline="0">
                <a:solidFill>
                  <a:schemeClr val="bg1"/>
                </a:solidFill>
                <a:latin typeface="+mj-lt"/>
              </a:defRPr>
            </a:lvl1pPr>
          </a:lstStyle>
          <a:p>
            <a:r>
              <a:rPr lang="nl-NL" dirty="0"/>
              <a:t>Hallo</a:t>
            </a:r>
          </a:p>
        </p:txBody>
      </p:sp>
      <p:sp>
        <p:nvSpPr>
          <p:cNvPr id="12" name="Tijdelijke aanduiding voor tekst 2">
            <a:extLst>
              <a:ext uri="{FF2B5EF4-FFF2-40B4-BE49-F238E27FC236}">
                <a16:creationId xmlns:a16="http://schemas.microsoft.com/office/drawing/2014/main" id="{A8842202-0960-4AFF-B5F0-B0E8B437C115}"/>
              </a:ext>
            </a:extLst>
          </p:cNvPr>
          <p:cNvSpPr>
            <a:spLocks noGrp="1"/>
          </p:cNvSpPr>
          <p:nvPr>
            <p:ph type="body" idx="1"/>
          </p:nvPr>
        </p:nvSpPr>
        <p:spPr>
          <a:xfrm>
            <a:off x="640216" y="2731654"/>
            <a:ext cx="6315755" cy="795346"/>
          </a:xfrm>
        </p:spPr>
        <p:txBody>
          <a:bodyPr wrap="square">
            <a:spAutoFit/>
          </a:bodyPr>
          <a:lstStyle>
            <a:lvl1pPr marL="0" indent="0" algn="l">
              <a:buNone/>
              <a:defRPr sz="2000" b="1" cap="all" baseline="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13" name="Tijdelijke aanduiding voor afbeelding 6">
            <a:extLst>
              <a:ext uri="{FF2B5EF4-FFF2-40B4-BE49-F238E27FC236}">
                <a16:creationId xmlns:a16="http://schemas.microsoft.com/office/drawing/2014/main" id="{34BB3636-BD0D-4226-8AF4-D2325C62BE9D}"/>
              </a:ext>
            </a:extLst>
          </p:cNvPr>
          <p:cNvSpPr>
            <a:spLocks noGrp="1" noChangeAspect="1"/>
          </p:cNvSpPr>
          <p:nvPr>
            <p:ph type="pic" idx="11"/>
          </p:nvPr>
        </p:nvSpPr>
        <p:spPr>
          <a:xfrm>
            <a:off x="5600700" y="449966"/>
            <a:ext cx="3056852" cy="2854800"/>
          </a:xfrm>
          <a:custGeom>
            <a:avLst/>
            <a:gdLst>
              <a:gd name="connsiteX0" fmla="*/ 805415 w 1261746"/>
              <a:gd name="connsiteY0" fmla="*/ 0 h 1178347"/>
              <a:gd name="connsiteX1" fmla="*/ 961030 w 1261746"/>
              <a:gd name="connsiteY1" fmla="*/ 12603 h 1178347"/>
              <a:gd name="connsiteX2" fmla="*/ 1261746 w 1261746"/>
              <a:gd name="connsiteY2" fmla="*/ 546109 h 1178347"/>
              <a:gd name="connsiteX3" fmla="*/ 1261746 w 1261746"/>
              <a:gd name="connsiteY3" fmla="*/ 550310 h 1178347"/>
              <a:gd name="connsiteX4" fmla="*/ 630873 w 1261746"/>
              <a:gd name="connsiteY4" fmla="*/ 1178336 h 1178347"/>
              <a:gd name="connsiteX5" fmla="*/ 0 w 1261746"/>
              <a:gd name="connsiteY5" fmla="*/ 550310 h 1178347"/>
              <a:gd name="connsiteX6" fmla="*/ 44161 w 1261746"/>
              <a:gd name="connsiteY6" fmla="*/ 317163 h 1178347"/>
              <a:gd name="connsiteX7" fmla="*/ 170336 w 1261746"/>
              <a:gd name="connsiteY7" fmla="*/ 291959 h 1178347"/>
              <a:gd name="connsiteX8" fmla="*/ 395347 w 1261746"/>
              <a:gd name="connsiteY8" fmla="*/ 159632 h 1178347"/>
              <a:gd name="connsiteX9" fmla="*/ 609844 w 1261746"/>
              <a:gd name="connsiteY9" fmla="*/ 25205 h 1178347"/>
              <a:gd name="connsiteX10" fmla="*/ 805415 w 1261746"/>
              <a:gd name="connsiteY10" fmla="*/ 0 h 1178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1746" h="1178347">
                <a:moveTo>
                  <a:pt x="805415" y="0"/>
                </a:moveTo>
                <a:cubicBezTo>
                  <a:pt x="870605" y="0"/>
                  <a:pt x="925281" y="6301"/>
                  <a:pt x="961030" y="12603"/>
                </a:cubicBezTo>
                <a:cubicBezTo>
                  <a:pt x="1139778" y="123925"/>
                  <a:pt x="1261746" y="321364"/>
                  <a:pt x="1261746" y="546109"/>
                </a:cubicBezTo>
                <a:cubicBezTo>
                  <a:pt x="1261746" y="546109"/>
                  <a:pt x="1261746" y="546109"/>
                  <a:pt x="1261746" y="550310"/>
                </a:cubicBezTo>
                <a:cubicBezTo>
                  <a:pt x="1261746" y="896879"/>
                  <a:pt x="979956" y="1178336"/>
                  <a:pt x="630873" y="1178336"/>
                </a:cubicBezTo>
                <a:cubicBezTo>
                  <a:pt x="281790" y="1180436"/>
                  <a:pt x="0" y="896879"/>
                  <a:pt x="0" y="550310"/>
                </a:cubicBezTo>
                <a:cubicBezTo>
                  <a:pt x="0" y="466293"/>
                  <a:pt x="14721" y="388578"/>
                  <a:pt x="44161" y="317163"/>
                </a:cubicBezTo>
                <a:cubicBezTo>
                  <a:pt x="86219" y="315063"/>
                  <a:pt x="128278" y="306661"/>
                  <a:pt x="170336" y="291959"/>
                </a:cubicBezTo>
                <a:cubicBezTo>
                  <a:pt x="256555" y="262553"/>
                  <a:pt x="325951" y="216343"/>
                  <a:pt x="395347" y="159632"/>
                </a:cubicBezTo>
                <a:cubicBezTo>
                  <a:pt x="460538" y="105021"/>
                  <a:pt x="527831" y="50410"/>
                  <a:pt x="609844" y="25205"/>
                </a:cubicBezTo>
                <a:cubicBezTo>
                  <a:pt x="677137" y="6301"/>
                  <a:pt x="744430" y="0"/>
                  <a:pt x="805415" y="0"/>
                </a:cubicBezTo>
                <a:close/>
              </a:path>
            </a:pathLst>
          </a:custGeom>
          <a:solidFill>
            <a:schemeClr val="accent5"/>
          </a:solidFill>
        </p:spPr>
        <p:txBody>
          <a:bodyPr wrap="square" anchor="b" anchorCtr="0">
            <a:noAutofit/>
          </a:bodyPr>
          <a:lstStyle>
            <a:lvl1pPr marL="0" indent="0" algn="ctr">
              <a:buNone/>
              <a:defRPr sz="8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NL" dirty="0"/>
          </a:p>
        </p:txBody>
      </p:sp>
      <p:sp>
        <p:nvSpPr>
          <p:cNvPr id="14" name="Tijdelijke aanduiding voor tekst 8">
            <a:extLst>
              <a:ext uri="{FF2B5EF4-FFF2-40B4-BE49-F238E27FC236}">
                <a16:creationId xmlns:a16="http://schemas.microsoft.com/office/drawing/2014/main" id="{08311DC8-276C-4B64-B10B-D318A0995F22}"/>
              </a:ext>
            </a:extLst>
          </p:cNvPr>
          <p:cNvSpPr>
            <a:spLocks noGrp="1"/>
          </p:cNvSpPr>
          <p:nvPr>
            <p:ph type="body" sz="quarter" idx="13"/>
          </p:nvPr>
        </p:nvSpPr>
        <p:spPr>
          <a:xfrm>
            <a:off x="640215" y="3123419"/>
            <a:ext cx="6315755" cy="1119187"/>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7" name="Tijdelijke aanduiding voor dianummer 16">
            <a:extLst>
              <a:ext uri="{FF2B5EF4-FFF2-40B4-BE49-F238E27FC236}">
                <a16:creationId xmlns:a16="http://schemas.microsoft.com/office/drawing/2014/main" id="{3D63F1AD-5CAC-4A0F-84F6-4D15E6A5AD2A}"/>
              </a:ext>
            </a:extLst>
          </p:cNvPr>
          <p:cNvSpPr>
            <a:spLocks noGrp="1"/>
          </p:cNvSpPr>
          <p:nvPr>
            <p:ph type="sldNum" sz="quarter" idx="16"/>
          </p:nvPr>
        </p:nvSpPr>
        <p:spPr/>
        <p:txBody>
          <a:bodyPr/>
          <a:lstStyle/>
          <a:p>
            <a:fld id="{4B57B585-15A3-41F7-B32A-17A2A431C13C}" type="slidenum">
              <a:rPr lang="nl-NL" smtClean="0"/>
              <a:pPr/>
              <a:t>‹nr.›</a:t>
            </a:fld>
            <a:endParaRPr lang="nl-NL"/>
          </a:p>
        </p:txBody>
      </p:sp>
    </p:spTree>
    <p:extLst>
      <p:ext uri="{BB962C8B-B14F-4D97-AF65-F5344CB8AC3E}">
        <p14:creationId xmlns:p14="http://schemas.microsoft.com/office/powerpoint/2010/main" val="3813597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a:xfrm>
            <a:off x="426203" y="1080753"/>
            <a:ext cx="8388973" cy="3556800"/>
          </a:xfrm>
        </p:spPr>
        <p:txBody>
          <a:bodyPr/>
          <a:lstStyle>
            <a:lvl1pPr marL="269875" indent="-269875">
              <a:lnSpc>
                <a:spcPct val="150000"/>
              </a:lnSpc>
              <a:buFont typeface="+mj-lt"/>
              <a:buAutoNum type="arabicPeriod"/>
              <a:defRPr/>
            </a:lvl1pPr>
            <a:lvl2pPr marL="447675" indent="-177800">
              <a:lnSpc>
                <a:spcPct val="120000"/>
              </a:lnSpc>
              <a:defRPr/>
            </a:lvl2pPr>
            <a:lvl3pPr marL="625475" indent="-177800">
              <a:lnSpc>
                <a:spcPct val="120000"/>
              </a:lnSpc>
              <a:defRPr/>
            </a:lvl3pPr>
            <a:lvl4pPr>
              <a:lnSpc>
                <a:spcPct val="120000"/>
              </a:lnSpc>
              <a:defRPr/>
            </a:lvl4pPr>
            <a:lvl5pPr>
              <a:lnSpc>
                <a:spcPct val="120000"/>
              </a:lnSpc>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6" name="Slide Number Placeholder 5"/>
          <p:cNvSpPr>
            <a:spLocks noGrp="1"/>
          </p:cNvSpPr>
          <p:nvPr>
            <p:ph type="sldNum" sz="quarter" idx="12"/>
          </p:nvPr>
        </p:nvSpPr>
        <p:spPr/>
        <p:txBody>
          <a:bodyPr/>
          <a:lstStyle/>
          <a:p>
            <a:fld id="{4B57B585-15A3-41F7-B32A-17A2A431C13C}" type="slidenum">
              <a:rPr lang="nl-NL" smtClean="0"/>
              <a:t>‹nr.›</a:t>
            </a:fld>
            <a:endParaRPr lang="nl-NL"/>
          </a:p>
        </p:txBody>
      </p:sp>
    </p:spTree>
    <p:extLst>
      <p:ext uri="{BB962C8B-B14F-4D97-AF65-F5344CB8AC3E}">
        <p14:creationId xmlns:p14="http://schemas.microsoft.com/office/powerpoint/2010/main" val="406634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ekop">
    <p:bg bwMode="gray">
      <p:bgPr>
        <a:solidFill>
          <a:schemeClr val="accent1"/>
        </a:solidFill>
        <a:effectLst/>
      </p:bgPr>
    </p:bg>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F017BC04-7DD2-471B-A8C5-1C364A641B0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492923"/>
            <a:ext cx="9144000" cy="1650577"/>
          </a:xfrm>
          <a:prstGeom prst="rect">
            <a:avLst/>
          </a:prstGeom>
        </p:spPr>
      </p:pic>
      <p:sp>
        <p:nvSpPr>
          <p:cNvPr id="8" name="Titel 1">
            <a:extLst>
              <a:ext uri="{FF2B5EF4-FFF2-40B4-BE49-F238E27FC236}">
                <a16:creationId xmlns:a16="http://schemas.microsoft.com/office/drawing/2014/main" id="{0DD75D7A-458A-446A-9586-51C56D075F8F}"/>
              </a:ext>
            </a:extLst>
          </p:cNvPr>
          <p:cNvSpPr>
            <a:spLocks noGrp="1"/>
          </p:cNvSpPr>
          <p:nvPr>
            <p:ph type="title"/>
          </p:nvPr>
        </p:nvSpPr>
        <p:spPr>
          <a:xfrm>
            <a:off x="628650" y="786827"/>
            <a:ext cx="7886700" cy="1588127"/>
          </a:xfrm>
        </p:spPr>
        <p:txBody>
          <a:bodyPr anchor="b">
            <a:spAutoFit/>
          </a:bodyPr>
          <a:lstStyle>
            <a:lvl1pPr algn="ctr">
              <a:defRPr sz="5400" b="1" cap="all" spc="-200" baseline="0">
                <a:solidFill>
                  <a:schemeClr val="bg1"/>
                </a:solidFill>
                <a:latin typeface="+mj-lt"/>
              </a:defRPr>
            </a:lvl1pPr>
          </a:lstStyle>
          <a:p>
            <a:r>
              <a:rPr lang="nl-NL"/>
              <a:t>Klik om stijl te bewerken</a:t>
            </a:r>
            <a:endParaRPr lang="nl-NL" dirty="0"/>
          </a:p>
        </p:txBody>
      </p:sp>
      <p:sp>
        <p:nvSpPr>
          <p:cNvPr id="9" name="Tijdelijke aanduiding voor tekst 2">
            <a:extLst>
              <a:ext uri="{FF2B5EF4-FFF2-40B4-BE49-F238E27FC236}">
                <a16:creationId xmlns:a16="http://schemas.microsoft.com/office/drawing/2014/main" id="{C4E76D5A-DF7C-4118-A499-D3C44534BFC4}"/>
              </a:ext>
            </a:extLst>
          </p:cNvPr>
          <p:cNvSpPr>
            <a:spLocks noGrp="1"/>
          </p:cNvSpPr>
          <p:nvPr>
            <p:ph type="body" idx="1"/>
          </p:nvPr>
        </p:nvSpPr>
        <p:spPr>
          <a:xfrm>
            <a:off x="628650" y="2216347"/>
            <a:ext cx="7886700" cy="393121"/>
          </a:xfrm>
        </p:spPr>
        <p:txBody>
          <a:bodyPr>
            <a:spAutoFit/>
          </a:bodyPr>
          <a:lstStyle>
            <a:lvl1pPr marL="0" indent="0" algn="ctr">
              <a:buNone/>
              <a:defRPr sz="1800" b="1" cap="all"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grpSp>
        <p:nvGrpSpPr>
          <p:cNvPr id="10" name="Groep 9">
            <a:extLst>
              <a:ext uri="{FF2B5EF4-FFF2-40B4-BE49-F238E27FC236}">
                <a16:creationId xmlns:a16="http://schemas.microsoft.com/office/drawing/2014/main" id="{080F7CA3-E450-4601-AC7F-A28457F3F1D8}"/>
              </a:ext>
            </a:extLst>
          </p:cNvPr>
          <p:cNvGrpSpPr/>
          <p:nvPr userDrawn="1"/>
        </p:nvGrpSpPr>
        <p:grpSpPr bwMode="gray">
          <a:xfrm>
            <a:off x="2323148" y="-244929"/>
            <a:ext cx="4497704" cy="4497702"/>
            <a:chOff x="2248851" y="-866234"/>
            <a:chExt cx="4646300" cy="4646298"/>
          </a:xfrm>
        </p:grpSpPr>
        <p:sp>
          <p:nvSpPr>
            <p:cNvPr id="11" name="Ovaal 10">
              <a:extLst>
                <a:ext uri="{FF2B5EF4-FFF2-40B4-BE49-F238E27FC236}">
                  <a16:creationId xmlns:a16="http://schemas.microsoft.com/office/drawing/2014/main" id="{23FF3C79-0BD6-43B5-9FE8-33581816E36B}"/>
                </a:ext>
              </a:extLst>
            </p:cNvPr>
            <p:cNvSpPr/>
            <p:nvPr userDrawn="1"/>
          </p:nvSpPr>
          <p:spPr bwMode="gray">
            <a:xfrm>
              <a:off x="3566423" y="451337"/>
              <a:ext cx="2011156" cy="2011156"/>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err="1"/>
            </a:p>
          </p:txBody>
        </p:sp>
        <p:sp>
          <p:nvSpPr>
            <p:cNvPr id="12" name="Ovaal 11">
              <a:extLst>
                <a:ext uri="{FF2B5EF4-FFF2-40B4-BE49-F238E27FC236}">
                  <a16:creationId xmlns:a16="http://schemas.microsoft.com/office/drawing/2014/main" id="{EC853F33-F8F9-422A-81F8-DF369127D3DE}"/>
                </a:ext>
              </a:extLst>
            </p:cNvPr>
            <p:cNvSpPr/>
            <p:nvPr userDrawn="1"/>
          </p:nvSpPr>
          <p:spPr bwMode="gray">
            <a:xfrm>
              <a:off x="3330499" y="215413"/>
              <a:ext cx="2483004" cy="2483004"/>
            </a:xfrm>
            <a:prstGeom prst="ellipse">
              <a:avLst/>
            </a:prstGeom>
            <a:noFill/>
            <a:ln w="22225" cap="rnd">
              <a:solidFill>
                <a:schemeClr val="bg1">
                  <a:alpha val="20000"/>
                </a:schemeClr>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err="1"/>
            </a:p>
          </p:txBody>
        </p:sp>
        <p:sp>
          <p:nvSpPr>
            <p:cNvPr id="13" name="Ovaal 12">
              <a:extLst>
                <a:ext uri="{FF2B5EF4-FFF2-40B4-BE49-F238E27FC236}">
                  <a16:creationId xmlns:a16="http://schemas.microsoft.com/office/drawing/2014/main" id="{5A5592D6-D911-456B-8C73-3BE756992632}"/>
                </a:ext>
              </a:extLst>
            </p:cNvPr>
            <p:cNvSpPr/>
            <p:nvPr userDrawn="1"/>
          </p:nvSpPr>
          <p:spPr bwMode="gray">
            <a:xfrm>
              <a:off x="2996373" y="-118713"/>
              <a:ext cx="3151258" cy="3151258"/>
            </a:xfrm>
            <a:prstGeom prst="ellipse">
              <a:avLst/>
            </a:prstGeom>
            <a:noFill/>
            <a:ln w="12700" cap="rnd">
              <a:solidFill>
                <a:schemeClr val="bg1">
                  <a:alpha val="40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err="1"/>
            </a:p>
          </p:txBody>
        </p:sp>
        <p:sp>
          <p:nvSpPr>
            <p:cNvPr id="14" name="Ovaal 13">
              <a:extLst>
                <a:ext uri="{FF2B5EF4-FFF2-40B4-BE49-F238E27FC236}">
                  <a16:creationId xmlns:a16="http://schemas.microsoft.com/office/drawing/2014/main" id="{EA3057DD-0D4D-4D30-98B9-E00954DF9B1C}"/>
                </a:ext>
              </a:extLst>
            </p:cNvPr>
            <p:cNvSpPr/>
            <p:nvPr userDrawn="1"/>
          </p:nvSpPr>
          <p:spPr bwMode="gray">
            <a:xfrm>
              <a:off x="2248851" y="-866234"/>
              <a:ext cx="4646300" cy="4646298"/>
            </a:xfrm>
            <a:prstGeom prst="ellipse">
              <a:avLst/>
            </a:prstGeom>
            <a:noFill/>
            <a:ln w="15875" cap="rnd">
              <a:solidFill>
                <a:srgbClr val="FFFFFF">
                  <a:alpha val="20000"/>
                </a:srgb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err="1"/>
            </a:p>
          </p:txBody>
        </p:sp>
      </p:grpSp>
      <p:sp>
        <p:nvSpPr>
          <p:cNvPr id="17" name="Tijdelijke aanduiding voor dianummer 16">
            <a:extLst>
              <a:ext uri="{FF2B5EF4-FFF2-40B4-BE49-F238E27FC236}">
                <a16:creationId xmlns:a16="http://schemas.microsoft.com/office/drawing/2014/main" id="{C1502BAD-8042-478D-8F58-30FEBCE4DECE}"/>
              </a:ext>
            </a:extLst>
          </p:cNvPr>
          <p:cNvSpPr>
            <a:spLocks noGrp="1"/>
          </p:cNvSpPr>
          <p:nvPr>
            <p:ph type="sldNum" sz="quarter" idx="12"/>
          </p:nvPr>
        </p:nvSpPr>
        <p:spPr/>
        <p:txBody>
          <a:bodyPr/>
          <a:lstStyle/>
          <a:p>
            <a:fld id="{4B57B585-15A3-41F7-B32A-17A2A431C13C}" type="slidenum">
              <a:rPr lang="nl-NL" smtClean="0"/>
              <a:pPr/>
              <a:t>‹nr.›</a:t>
            </a:fld>
            <a:endParaRPr lang="nl-NL"/>
          </a:p>
        </p:txBody>
      </p:sp>
      <p:pic>
        <p:nvPicPr>
          <p:cNvPr id="15" name="Picture 28">
            <a:extLst>
              <a:ext uri="{FF2B5EF4-FFF2-40B4-BE49-F238E27FC236}">
                <a16:creationId xmlns:a16="http://schemas.microsoft.com/office/drawing/2014/main" id="{510A795A-0F47-4C2E-89FE-D52A26C826CF}"/>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p:blipFill>
        <p:spPr bwMode="gray">
          <a:xfrm>
            <a:off x="4147091" y="1132739"/>
            <a:ext cx="849818" cy="420738"/>
          </a:xfrm>
          <a:prstGeom prst="rect">
            <a:avLst/>
          </a:prstGeom>
          <a:noFill/>
          <a:ln w="9525">
            <a:noFill/>
            <a:miter lim="800000"/>
            <a:headEnd/>
            <a:tailEnd/>
          </a:ln>
        </p:spPr>
      </p:pic>
    </p:spTree>
    <p:extLst>
      <p:ext uri="{BB962C8B-B14F-4D97-AF65-F5344CB8AC3E}">
        <p14:creationId xmlns:p14="http://schemas.microsoft.com/office/powerpoint/2010/main" val="151465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ectiekop 2">
    <p:bg bwMode="gray">
      <p:bgPr>
        <a:solidFill>
          <a:schemeClr val="accent1"/>
        </a:solidFill>
        <a:effectLst/>
      </p:bgPr>
    </p:bg>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F017BC04-7DD2-471B-A8C5-1C364A641B0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492923"/>
            <a:ext cx="9144000" cy="1650577"/>
          </a:xfrm>
          <a:prstGeom prst="rect">
            <a:avLst/>
          </a:prstGeom>
        </p:spPr>
      </p:pic>
      <p:sp>
        <p:nvSpPr>
          <p:cNvPr id="8" name="Titel 1">
            <a:extLst>
              <a:ext uri="{FF2B5EF4-FFF2-40B4-BE49-F238E27FC236}">
                <a16:creationId xmlns:a16="http://schemas.microsoft.com/office/drawing/2014/main" id="{0DD75D7A-458A-446A-9586-51C56D075F8F}"/>
              </a:ext>
            </a:extLst>
          </p:cNvPr>
          <p:cNvSpPr>
            <a:spLocks noGrp="1"/>
          </p:cNvSpPr>
          <p:nvPr>
            <p:ph type="title"/>
          </p:nvPr>
        </p:nvSpPr>
        <p:spPr>
          <a:xfrm>
            <a:off x="574904" y="786827"/>
            <a:ext cx="7886700" cy="1588127"/>
          </a:xfrm>
        </p:spPr>
        <p:txBody>
          <a:bodyPr anchor="b">
            <a:spAutoFit/>
          </a:bodyPr>
          <a:lstStyle>
            <a:lvl1pPr algn="l">
              <a:defRPr sz="5400" b="1" cap="all" spc="-200" baseline="0">
                <a:solidFill>
                  <a:schemeClr val="bg1"/>
                </a:solidFill>
                <a:latin typeface="+mj-lt"/>
              </a:defRPr>
            </a:lvl1pPr>
          </a:lstStyle>
          <a:p>
            <a:r>
              <a:rPr lang="nl-NL"/>
              <a:t>Klik om stijl te bewerken</a:t>
            </a:r>
            <a:endParaRPr lang="nl-NL" dirty="0"/>
          </a:p>
        </p:txBody>
      </p:sp>
      <p:sp>
        <p:nvSpPr>
          <p:cNvPr id="9" name="Tijdelijke aanduiding voor tekst 2">
            <a:extLst>
              <a:ext uri="{FF2B5EF4-FFF2-40B4-BE49-F238E27FC236}">
                <a16:creationId xmlns:a16="http://schemas.microsoft.com/office/drawing/2014/main" id="{C4E76D5A-DF7C-4118-A499-D3C44534BFC4}"/>
              </a:ext>
            </a:extLst>
          </p:cNvPr>
          <p:cNvSpPr>
            <a:spLocks noGrp="1"/>
          </p:cNvSpPr>
          <p:nvPr>
            <p:ph type="body" idx="1"/>
          </p:nvPr>
        </p:nvSpPr>
        <p:spPr>
          <a:xfrm>
            <a:off x="574904" y="2216347"/>
            <a:ext cx="7886700" cy="393121"/>
          </a:xfrm>
        </p:spPr>
        <p:txBody>
          <a:bodyPr>
            <a:spAutoFit/>
          </a:bodyPr>
          <a:lstStyle>
            <a:lvl1pPr marL="0" indent="0" algn="l">
              <a:buNone/>
              <a:defRPr sz="1800" b="1" cap="all"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17" name="Tijdelijke aanduiding voor dianummer 16">
            <a:extLst>
              <a:ext uri="{FF2B5EF4-FFF2-40B4-BE49-F238E27FC236}">
                <a16:creationId xmlns:a16="http://schemas.microsoft.com/office/drawing/2014/main" id="{C1502BAD-8042-478D-8F58-30FEBCE4DECE}"/>
              </a:ext>
            </a:extLst>
          </p:cNvPr>
          <p:cNvSpPr>
            <a:spLocks noGrp="1"/>
          </p:cNvSpPr>
          <p:nvPr>
            <p:ph type="sldNum" sz="quarter" idx="12"/>
          </p:nvPr>
        </p:nvSpPr>
        <p:spPr/>
        <p:txBody>
          <a:bodyPr/>
          <a:lstStyle/>
          <a:p>
            <a:fld id="{4B57B585-15A3-41F7-B32A-17A2A431C13C}" type="slidenum">
              <a:rPr lang="nl-NL" smtClean="0"/>
              <a:pPr/>
              <a:t>‹nr.›</a:t>
            </a:fld>
            <a:endParaRPr lang="nl-NL"/>
          </a:p>
        </p:txBody>
      </p:sp>
      <p:pic>
        <p:nvPicPr>
          <p:cNvPr id="18" name="Afbeelding 17">
            <a:extLst>
              <a:ext uri="{FF2B5EF4-FFF2-40B4-BE49-F238E27FC236}">
                <a16:creationId xmlns:a16="http://schemas.microsoft.com/office/drawing/2014/main" id="{B9CFCD15-7CC2-494D-A3EF-AB0D950A4DC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935650" y="0"/>
            <a:ext cx="4208350" cy="4126109"/>
          </a:xfrm>
          <a:prstGeom prst="rect">
            <a:avLst/>
          </a:prstGeom>
        </p:spPr>
      </p:pic>
    </p:spTree>
    <p:extLst>
      <p:ext uri="{BB962C8B-B14F-4D97-AF65-F5344CB8AC3E}">
        <p14:creationId xmlns:p14="http://schemas.microsoft.com/office/powerpoint/2010/main" val="1109905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Content Placeholder 2"/>
          <p:cNvSpPr>
            <a:spLocks noGrp="1"/>
          </p:cNvSpPr>
          <p:nvPr>
            <p:ph idx="1"/>
          </p:nvPr>
        </p:nvSpPr>
        <p:spPr>
          <a:xfrm>
            <a:off x="327341" y="1015859"/>
            <a:ext cx="8488800" cy="35568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6" name="Slide Number Placeholder 5"/>
          <p:cNvSpPr>
            <a:spLocks noGrp="1"/>
          </p:cNvSpPr>
          <p:nvPr>
            <p:ph type="sldNum" sz="quarter" idx="12"/>
          </p:nvPr>
        </p:nvSpPr>
        <p:spPr/>
        <p:txBody>
          <a:bodyPr/>
          <a:lstStyle/>
          <a:p>
            <a:fld id="{4B57B585-15A3-41F7-B32A-17A2A431C13C}" type="slidenum">
              <a:rPr lang="nl-NL" smtClean="0"/>
              <a:t>‹nr.›</a:t>
            </a:fld>
            <a:endParaRPr lang="nl-NL"/>
          </a:p>
        </p:txBody>
      </p:sp>
      <p:sp>
        <p:nvSpPr>
          <p:cNvPr id="9" name="Titel 8">
            <a:extLst>
              <a:ext uri="{FF2B5EF4-FFF2-40B4-BE49-F238E27FC236}">
                <a16:creationId xmlns:a16="http://schemas.microsoft.com/office/drawing/2014/main" id="{DB49DBB5-EBBD-427A-B430-62DB505730A4}"/>
              </a:ext>
            </a:extLst>
          </p:cNvPr>
          <p:cNvSpPr>
            <a:spLocks noGrp="1"/>
          </p:cNvSpPr>
          <p:nvPr>
            <p:ph type="title"/>
          </p:nvPr>
        </p:nvSpPr>
        <p:spPr/>
        <p:txBody>
          <a:bodyPr/>
          <a:lstStyle/>
          <a:p>
            <a:r>
              <a:rPr lang="nl-NL"/>
              <a:t>Klik om stijl te bewerken</a:t>
            </a:r>
          </a:p>
        </p:txBody>
      </p:sp>
    </p:spTree>
    <p:extLst>
      <p:ext uri="{BB962C8B-B14F-4D97-AF65-F5344CB8AC3E}">
        <p14:creationId xmlns:p14="http://schemas.microsoft.com/office/powerpoint/2010/main" val="1829347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27341" y="1015859"/>
            <a:ext cx="4064400" cy="35568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4751741" y="1015859"/>
            <a:ext cx="4064400" cy="35568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Slide Number Placeholder 6"/>
          <p:cNvSpPr>
            <a:spLocks noGrp="1"/>
          </p:cNvSpPr>
          <p:nvPr>
            <p:ph type="sldNum" sz="quarter" idx="12"/>
          </p:nvPr>
        </p:nvSpPr>
        <p:spPr/>
        <p:txBody>
          <a:bodyPr/>
          <a:lstStyle/>
          <a:p>
            <a:fld id="{4B57B585-15A3-41F7-B32A-17A2A431C13C}" type="slidenum">
              <a:rPr lang="nl-NL" smtClean="0"/>
              <a:t>‹nr.›</a:t>
            </a:fld>
            <a:endParaRPr lang="nl-NL"/>
          </a:p>
        </p:txBody>
      </p:sp>
      <p:sp>
        <p:nvSpPr>
          <p:cNvPr id="12" name="Titel 11">
            <a:extLst>
              <a:ext uri="{FF2B5EF4-FFF2-40B4-BE49-F238E27FC236}">
                <a16:creationId xmlns:a16="http://schemas.microsoft.com/office/drawing/2014/main" id="{D2037737-37E3-4B52-A8D2-70CA61E74872}"/>
              </a:ext>
            </a:extLst>
          </p:cNvPr>
          <p:cNvSpPr>
            <a:spLocks noGrp="1"/>
          </p:cNvSpPr>
          <p:nvPr>
            <p:ph type="title"/>
          </p:nvPr>
        </p:nvSpPr>
        <p:spPr/>
        <p:txBody>
          <a:bodyPr/>
          <a:lstStyle/>
          <a:p>
            <a:r>
              <a:rPr lang="nl-NL"/>
              <a:t>Klik om stijl te bewerken</a:t>
            </a:r>
          </a:p>
        </p:txBody>
      </p:sp>
    </p:spTree>
    <p:extLst>
      <p:ext uri="{BB962C8B-B14F-4D97-AF65-F5344CB8AC3E}">
        <p14:creationId xmlns:p14="http://schemas.microsoft.com/office/powerpoint/2010/main" val="754973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nhoud van dri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27341" y="1015859"/>
            <a:ext cx="2653200" cy="35568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3245141" y="1015859"/>
            <a:ext cx="2653200" cy="35568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Slide Number Placeholder 6"/>
          <p:cNvSpPr>
            <a:spLocks noGrp="1"/>
          </p:cNvSpPr>
          <p:nvPr>
            <p:ph type="sldNum" sz="quarter" idx="12"/>
          </p:nvPr>
        </p:nvSpPr>
        <p:spPr/>
        <p:txBody>
          <a:bodyPr/>
          <a:lstStyle/>
          <a:p>
            <a:fld id="{4B57B585-15A3-41F7-B32A-17A2A431C13C}" type="slidenum">
              <a:rPr lang="nl-NL" smtClean="0"/>
              <a:t>‹nr.›</a:t>
            </a:fld>
            <a:endParaRPr lang="nl-NL"/>
          </a:p>
        </p:txBody>
      </p:sp>
      <p:sp>
        <p:nvSpPr>
          <p:cNvPr id="6" name="Content Placeholder 3">
            <a:extLst>
              <a:ext uri="{FF2B5EF4-FFF2-40B4-BE49-F238E27FC236}">
                <a16:creationId xmlns:a16="http://schemas.microsoft.com/office/drawing/2014/main" id="{2B9F5AB8-AEC8-4507-846D-610366577A89}"/>
              </a:ext>
            </a:extLst>
          </p:cNvPr>
          <p:cNvSpPr>
            <a:spLocks noGrp="1"/>
          </p:cNvSpPr>
          <p:nvPr>
            <p:ph sz="half" idx="13"/>
          </p:nvPr>
        </p:nvSpPr>
        <p:spPr>
          <a:xfrm>
            <a:off x="6162941" y="1015859"/>
            <a:ext cx="2653200" cy="35568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itel 4">
            <a:extLst>
              <a:ext uri="{FF2B5EF4-FFF2-40B4-BE49-F238E27FC236}">
                <a16:creationId xmlns:a16="http://schemas.microsoft.com/office/drawing/2014/main" id="{0B0E4E6F-128E-4E8B-A614-74540F421FE1}"/>
              </a:ext>
            </a:extLst>
          </p:cNvPr>
          <p:cNvSpPr>
            <a:spLocks noGrp="1"/>
          </p:cNvSpPr>
          <p:nvPr>
            <p:ph type="title"/>
          </p:nvPr>
        </p:nvSpPr>
        <p:spPr/>
        <p:txBody>
          <a:bodyPr/>
          <a:lstStyle/>
          <a:p>
            <a:r>
              <a:rPr lang="nl-NL"/>
              <a:t>Klik om stijl te bewerken</a:t>
            </a:r>
          </a:p>
        </p:txBody>
      </p:sp>
    </p:spTree>
    <p:extLst>
      <p:ext uri="{BB962C8B-B14F-4D97-AF65-F5344CB8AC3E}">
        <p14:creationId xmlns:p14="http://schemas.microsoft.com/office/powerpoint/2010/main" val="1858950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el, afbeelding en blok smal links">
    <p:bg>
      <p:bgPr>
        <a:solidFill>
          <a:schemeClr val="accent1"/>
        </a:solidFill>
        <a:effectLst/>
      </p:bgPr>
    </p:bg>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5D15D51C-00F2-4502-B124-4A05B9782F2E}"/>
              </a:ext>
            </a:extLst>
          </p:cNvPr>
          <p:cNvSpPr/>
          <p:nvPr userDrawn="1"/>
        </p:nvSpPr>
        <p:spPr bwMode="gray">
          <a:xfrm>
            <a:off x="0" y="0"/>
            <a:ext cx="9144000" cy="7128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Slide Number Placeholder 3"/>
          <p:cNvSpPr>
            <a:spLocks noGrp="1"/>
          </p:cNvSpPr>
          <p:nvPr>
            <p:ph type="sldNum" sz="quarter" idx="12"/>
          </p:nvPr>
        </p:nvSpPr>
        <p:spPr/>
        <p:txBody>
          <a:bodyPr/>
          <a:lstStyle/>
          <a:p>
            <a:fld id="{4B57B585-15A3-41F7-B32A-17A2A431C13C}" type="slidenum">
              <a:rPr lang="nl-NL" smtClean="0"/>
              <a:t>‹nr.›</a:t>
            </a:fld>
            <a:endParaRPr lang="nl-NL"/>
          </a:p>
        </p:txBody>
      </p:sp>
      <p:sp>
        <p:nvSpPr>
          <p:cNvPr id="7" name="Titel 1">
            <a:extLst>
              <a:ext uri="{FF2B5EF4-FFF2-40B4-BE49-F238E27FC236}">
                <a16:creationId xmlns:a16="http://schemas.microsoft.com/office/drawing/2014/main" id="{12CC0F6C-99AC-4E26-997A-DBEB5CA74995}"/>
              </a:ext>
            </a:extLst>
          </p:cNvPr>
          <p:cNvSpPr>
            <a:spLocks noGrp="1"/>
          </p:cNvSpPr>
          <p:nvPr>
            <p:ph type="title"/>
          </p:nvPr>
        </p:nvSpPr>
        <p:spPr>
          <a:xfrm>
            <a:off x="327341" y="194419"/>
            <a:ext cx="7313557" cy="424732"/>
          </a:xfrm>
        </p:spPr>
        <p:txBody>
          <a:bodyPr/>
          <a:lstStyle/>
          <a:p>
            <a:r>
              <a:rPr lang="nl-NL"/>
              <a:t>Klik om stijl te bewerken</a:t>
            </a:r>
          </a:p>
        </p:txBody>
      </p:sp>
      <p:pic>
        <p:nvPicPr>
          <p:cNvPr id="8" name="Picture 28">
            <a:extLst>
              <a:ext uri="{FF2B5EF4-FFF2-40B4-BE49-F238E27FC236}">
                <a16:creationId xmlns:a16="http://schemas.microsoft.com/office/drawing/2014/main" id="{DBE55D63-C61C-40B6-839A-C3552C195889}"/>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p:blipFill>
        <p:spPr bwMode="auto">
          <a:xfrm>
            <a:off x="8061513" y="179962"/>
            <a:ext cx="661872" cy="327686"/>
          </a:xfrm>
          <a:prstGeom prst="rect">
            <a:avLst/>
          </a:prstGeom>
          <a:noFill/>
          <a:ln w="9525">
            <a:noFill/>
            <a:miter lim="800000"/>
            <a:headEnd/>
            <a:tailEnd/>
          </a:ln>
        </p:spPr>
      </p:pic>
      <p:sp>
        <p:nvSpPr>
          <p:cNvPr id="11" name="Tijdelijke aanduiding voor afbeelding 10">
            <a:extLst>
              <a:ext uri="{FF2B5EF4-FFF2-40B4-BE49-F238E27FC236}">
                <a16:creationId xmlns:a16="http://schemas.microsoft.com/office/drawing/2014/main" id="{80041A65-5ADF-4297-AE07-0DA723E9F130}"/>
              </a:ext>
            </a:extLst>
          </p:cNvPr>
          <p:cNvSpPr>
            <a:spLocks noGrp="1"/>
          </p:cNvSpPr>
          <p:nvPr>
            <p:ph type="pic" idx="1"/>
          </p:nvPr>
        </p:nvSpPr>
        <p:spPr>
          <a:xfrm>
            <a:off x="0" y="709598"/>
            <a:ext cx="9144000" cy="4433902"/>
          </a:xfrm>
          <a:custGeom>
            <a:avLst/>
            <a:gdLst>
              <a:gd name="connsiteX0" fmla="*/ 0 w 9144000"/>
              <a:gd name="connsiteY0" fmla="*/ 0 h 4433902"/>
              <a:gd name="connsiteX1" fmla="*/ 9144000 w 9144000"/>
              <a:gd name="connsiteY1" fmla="*/ 0 h 4433902"/>
              <a:gd name="connsiteX2" fmla="*/ 9144000 w 9144000"/>
              <a:gd name="connsiteY2" fmla="*/ 3550168 h 4433902"/>
              <a:gd name="connsiteX3" fmla="*/ 9144000 w 9144000"/>
              <a:gd name="connsiteY3" fmla="*/ 4035451 h 4433902"/>
              <a:gd name="connsiteX4" fmla="*/ 9144000 w 9144000"/>
              <a:gd name="connsiteY4" fmla="*/ 4433902 h 4433902"/>
              <a:gd name="connsiteX5" fmla="*/ 0 w 9144000"/>
              <a:gd name="connsiteY5" fmla="*/ 4433902 h 4433902"/>
              <a:gd name="connsiteX6" fmla="*/ 0 w 9144000"/>
              <a:gd name="connsiteY6" fmla="*/ 4017988 h 4433902"/>
              <a:gd name="connsiteX7" fmla="*/ 0 w 9144000"/>
              <a:gd name="connsiteY7" fmla="*/ 3550168 h 4433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4433902">
                <a:moveTo>
                  <a:pt x="0" y="0"/>
                </a:moveTo>
                <a:lnTo>
                  <a:pt x="9144000" y="0"/>
                </a:lnTo>
                <a:lnTo>
                  <a:pt x="9144000" y="3550168"/>
                </a:lnTo>
                <a:lnTo>
                  <a:pt x="9144000" y="4035451"/>
                </a:lnTo>
                <a:lnTo>
                  <a:pt x="9144000" y="4433902"/>
                </a:lnTo>
                <a:lnTo>
                  <a:pt x="0" y="4433902"/>
                </a:lnTo>
                <a:lnTo>
                  <a:pt x="0" y="4017988"/>
                </a:lnTo>
                <a:lnTo>
                  <a:pt x="0" y="3550168"/>
                </a:lnTo>
                <a:close/>
              </a:path>
            </a:pathLst>
          </a:custGeom>
          <a:solidFill>
            <a:schemeClr val="accent5"/>
          </a:solidFill>
        </p:spPr>
        <p:txBody>
          <a:bodyPr wrap="square">
            <a:no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NL" dirty="0"/>
          </a:p>
        </p:txBody>
      </p:sp>
      <p:sp>
        <p:nvSpPr>
          <p:cNvPr id="10" name="Rechthoek">
            <a:extLst>
              <a:ext uri="{FF2B5EF4-FFF2-40B4-BE49-F238E27FC236}">
                <a16:creationId xmlns:a16="http://schemas.microsoft.com/office/drawing/2014/main" id="{7B893AB0-23AF-4D43-9FBC-2AB9976C7419}"/>
              </a:ext>
            </a:extLst>
          </p:cNvPr>
          <p:cNvSpPr/>
          <p:nvPr userDrawn="1"/>
        </p:nvSpPr>
        <p:spPr>
          <a:xfrm>
            <a:off x="0" y="641441"/>
            <a:ext cx="1351806" cy="66055"/>
          </a:xfrm>
          <a:prstGeom prst="rect">
            <a:avLst/>
          </a:prstGeom>
          <a:solidFill>
            <a:schemeClr val="accent2"/>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200" dirty="0"/>
          </a:p>
        </p:txBody>
      </p:sp>
      <p:sp>
        <p:nvSpPr>
          <p:cNvPr id="13" name="Tijdelijke aanduiding voor tekst 12">
            <a:extLst>
              <a:ext uri="{FF2B5EF4-FFF2-40B4-BE49-F238E27FC236}">
                <a16:creationId xmlns:a16="http://schemas.microsoft.com/office/drawing/2014/main" id="{FEA8519B-070A-4AF0-9743-A1BC36FC370B}"/>
              </a:ext>
            </a:extLst>
          </p:cNvPr>
          <p:cNvSpPr>
            <a:spLocks noGrp="1"/>
          </p:cNvSpPr>
          <p:nvPr>
            <p:ph type="body" sz="quarter" idx="16"/>
          </p:nvPr>
        </p:nvSpPr>
        <p:spPr>
          <a:xfrm>
            <a:off x="327341" y="1030146"/>
            <a:ext cx="2653200" cy="3294063"/>
          </a:xfrm>
          <a:solidFill>
            <a:schemeClr val="bg2">
              <a:alpha val="90000"/>
            </a:schemeClr>
          </a:solidFill>
        </p:spPr>
        <p:txBody>
          <a:bodyPr lIns="144000" tIns="108000" rIns="144000" bIns="10800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2453711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el, afbeelding en blok rechts">
    <p:bg>
      <p:bgPr>
        <a:solidFill>
          <a:schemeClr val="accent1"/>
        </a:solidFill>
        <a:effectLst/>
      </p:bgPr>
    </p:bg>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4F96EB0E-6AF8-43A0-B081-323C14661467}"/>
              </a:ext>
            </a:extLst>
          </p:cNvPr>
          <p:cNvSpPr/>
          <p:nvPr userDrawn="1"/>
        </p:nvSpPr>
        <p:spPr bwMode="gray">
          <a:xfrm>
            <a:off x="0" y="0"/>
            <a:ext cx="9144000" cy="7128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itel 1">
            <a:extLst>
              <a:ext uri="{FF2B5EF4-FFF2-40B4-BE49-F238E27FC236}">
                <a16:creationId xmlns:a16="http://schemas.microsoft.com/office/drawing/2014/main" id="{B7C8CAF4-0A40-42A6-A7BE-C57507C6BD4C}"/>
              </a:ext>
            </a:extLst>
          </p:cNvPr>
          <p:cNvSpPr>
            <a:spLocks noGrp="1"/>
          </p:cNvSpPr>
          <p:nvPr>
            <p:ph type="title"/>
          </p:nvPr>
        </p:nvSpPr>
        <p:spPr>
          <a:xfrm>
            <a:off x="327341" y="194419"/>
            <a:ext cx="7313557" cy="424732"/>
          </a:xfrm>
        </p:spPr>
        <p:txBody>
          <a:bodyPr/>
          <a:lstStyle/>
          <a:p>
            <a:r>
              <a:rPr lang="nl-NL"/>
              <a:t>Klik om stijl te bewerken</a:t>
            </a:r>
          </a:p>
        </p:txBody>
      </p:sp>
      <p:pic>
        <p:nvPicPr>
          <p:cNvPr id="8" name="Picture 28">
            <a:extLst>
              <a:ext uri="{FF2B5EF4-FFF2-40B4-BE49-F238E27FC236}">
                <a16:creationId xmlns:a16="http://schemas.microsoft.com/office/drawing/2014/main" id="{B6234B3B-F62D-46CD-9E75-8121FB96AB98}"/>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p:blipFill>
        <p:spPr bwMode="auto">
          <a:xfrm>
            <a:off x="8061513" y="179962"/>
            <a:ext cx="661872" cy="327686"/>
          </a:xfrm>
          <a:prstGeom prst="rect">
            <a:avLst/>
          </a:prstGeom>
          <a:noFill/>
          <a:ln w="9525">
            <a:noFill/>
            <a:miter lim="800000"/>
            <a:headEnd/>
            <a:tailEnd/>
          </a:ln>
        </p:spPr>
      </p:pic>
      <p:sp>
        <p:nvSpPr>
          <p:cNvPr id="11" name="Tijdelijke aanduiding voor afbeelding 10">
            <a:extLst>
              <a:ext uri="{FF2B5EF4-FFF2-40B4-BE49-F238E27FC236}">
                <a16:creationId xmlns:a16="http://schemas.microsoft.com/office/drawing/2014/main" id="{9A1713A3-4BA1-4FC7-9792-1126C5762930}"/>
              </a:ext>
            </a:extLst>
          </p:cNvPr>
          <p:cNvSpPr>
            <a:spLocks noGrp="1"/>
          </p:cNvSpPr>
          <p:nvPr>
            <p:ph type="pic" idx="1"/>
          </p:nvPr>
        </p:nvSpPr>
        <p:spPr>
          <a:xfrm>
            <a:off x="0" y="709598"/>
            <a:ext cx="9144000" cy="4433902"/>
          </a:xfrm>
          <a:custGeom>
            <a:avLst/>
            <a:gdLst>
              <a:gd name="connsiteX0" fmla="*/ 0 w 9144000"/>
              <a:gd name="connsiteY0" fmla="*/ 0 h 4433902"/>
              <a:gd name="connsiteX1" fmla="*/ 9144000 w 9144000"/>
              <a:gd name="connsiteY1" fmla="*/ 0 h 4433902"/>
              <a:gd name="connsiteX2" fmla="*/ 9144000 w 9144000"/>
              <a:gd name="connsiteY2" fmla="*/ 3135082 h 4433902"/>
              <a:gd name="connsiteX3" fmla="*/ 9144000 w 9144000"/>
              <a:gd name="connsiteY3" fmla="*/ 4035451 h 4433902"/>
              <a:gd name="connsiteX4" fmla="*/ 9144000 w 9144000"/>
              <a:gd name="connsiteY4" fmla="*/ 4433902 h 4433902"/>
              <a:gd name="connsiteX5" fmla="*/ 0 w 9144000"/>
              <a:gd name="connsiteY5" fmla="*/ 4433902 h 4433902"/>
              <a:gd name="connsiteX6" fmla="*/ 0 w 9144000"/>
              <a:gd name="connsiteY6" fmla="*/ 4017988 h 4433902"/>
              <a:gd name="connsiteX7" fmla="*/ 0 w 9144000"/>
              <a:gd name="connsiteY7" fmla="*/ 3135082 h 4433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4433902">
                <a:moveTo>
                  <a:pt x="0" y="0"/>
                </a:moveTo>
                <a:lnTo>
                  <a:pt x="9144000" y="0"/>
                </a:lnTo>
                <a:lnTo>
                  <a:pt x="9144000" y="3135082"/>
                </a:lnTo>
                <a:lnTo>
                  <a:pt x="9144000" y="4035451"/>
                </a:lnTo>
                <a:lnTo>
                  <a:pt x="9144000" y="4433902"/>
                </a:lnTo>
                <a:lnTo>
                  <a:pt x="0" y="4433902"/>
                </a:lnTo>
                <a:lnTo>
                  <a:pt x="0" y="4017988"/>
                </a:lnTo>
                <a:lnTo>
                  <a:pt x="0" y="3135082"/>
                </a:lnTo>
                <a:close/>
              </a:path>
            </a:pathLst>
          </a:custGeom>
          <a:solidFill>
            <a:schemeClr val="accent5"/>
          </a:solidFill>
        </p:spPr>
        <p:txBody>
          <a:bodyPr wrap="square">
            <a:no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NL" dirty="0"/>
          </a:p>
        </p:txBody>
      </p:sp>
      <p:sp>
        <p:nvSpPr>
          <p:cNvPr id="10" name="Rechthoek">
            <a:extLst>
              <a:ext uri="{FF2B5EF4-FFF2-40B4-BE49-F238E27FC236}">
                <a16:creationId xmlns:a16="http://schemas.microsoft.com/office/drawing/2014/main" id="{A2AB4B02-1BF1-430D-8C63-DEDB3F7E5B36}"/>
              </a:ext>
            </a:extLst>
          </p:cNvPr>
          <p:cNvSpPr/>
          <p:nvPr userDrawn="1"/>
        </p:nvSpPr>
        <p:spPr>
          <a:xfrm>
            <a:off x="0" y="641441"/>
            <a:ext cx="1351806" cy="66055"/>
          </a:xfrm>
          <a:prstGeom prst="rect">
            <a:avLst/>
          </a:prstGeom>
          <a:solidFill>
            <a:schemeClr val="accent2"/>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200" dirty="0"/>
          </a:p>
        </p:txBody>
      </p:sp>
      <p:sp>
        <p:nvSpPr>
          <p:cNvPr id="4" name="Slide Number Placeholder 3"/>
          <p:cNvSpPr>
            <a:spLocks noGrp="1"/>
          </p:cNvSpPr>
          <p:nvPr>
            <p:ph type="sldNum" sz="quarter" idx="12"/>
          </p:nvPr>
        </p:nvSpPr>
        <p:spPr/>
        <p:txBody>
          <a:bodyPr/>
          <a:lstStyle/>
          <a:p>
            <a:fld id="{4B57B585-15A3-41F7-B32A-17A2A431C13C}" type="slidenum">
              <a:rPr lang="nl-NL" smtClean="0"/>
              <a:t>‹nr.›</a:t>
            </a:fld>
            <a:endParaRPr lang="nl-NL"/>
          </a:p>
        </p:txBody>
      </p:sp>
      <p:sp>
        <p:nvSpPr>
          <p:cNvPr id="12" name="Tijdelijke aanduiding voor tekst 12">
            <a:extLst>
              <a:ext uri="{FF2B5EF4-FFF2-40B4-BE49-F238E27FC236}">
                <a16:creationId xmlns:a16="http://schemas.microsoft.com/office/drawing/2014/main" id="{52A0AAAA-B127-4961-AE20-A10444E10B9B}"/>
              </a:ext>
            </a:extLst>
          </p:cNvPr>
          <p:cNvSpPr>
            <a:spLocks noGrp="1"/>
          </p:cNvSpPr>
          <p:nvPr>
            <p:ph type="body" sz="quarter" idx="16"/>
          </p:nvPr>
        </p:nvSpPr>
        <p:spPr>
          <a:xfrm>
            <a:off x="4741460" y="1030146"/>
            <a:ext cx="4075200" cy="3294063"/>
          </a:xfrm>
          <a:solidFill>
            <a:schemeClr val="bg2">
              <a:alpha val="90000"/>
            </a:schemeClr>
          </a:solidFill>
        </p:spPr>
        <p:txBody>
          <a:bodyPr lIns="144000" tIns="108000" rIns="144000" bIns="10800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1383440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tmplLst>
          <p:tmpl>
            <p:tnLst>
              <p:par>
                <p:cTn presetID="47"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anim calcmode="lin" valueType="num">
                      <p:cBhvr>
                        <p:cTn dur="1000" fill="hold"/>
                        <p:tgtEl>
                          <p:spTgt spid="12"/>
                        </p:tgtEl>
                        <p:attrNameLst>
                          <p:attrName>ppt_x</p:attrName>
                        </p:attrNameLst>
                      </p:cBhvr>
                      <p:tavLst>
                        <p:tav tm="0">
                          <p:val>
                            <p:strVal val="#ppt_x"/>
                          </p:val>
                        </p:tav>
                        <p:tav tm="100000">
                          <p:val>
                            <p:strVal val="#ppt_x"/>
                          </p:val>
                        </p:tav>
                      </p:tavLst>
                    </p:anim>
                    <p:anim calcmode="lin" valueType="num">
                      <p:cBhvr>
                        <p:cTn dur="1000" fill="hold"/>
                        <p:tgtEl>
                          <p:spTgt spid="12"/>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el, afbeelding en blok smal rechts">
    <p:bg>
      <p:bgPr>
        <a:solidFill>
          <a:schemeClr val="accent1"/>
        </a:solidFill>
        <a:effectLst/>
      </p:bgPr>
    </p:bg>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878D9130-A282-4FF9-A392-50A69EC0285B}"/>
              </a:ext>
            </a:extLst>
          </p:cNvPr>
          <p:cNvSpPr/>
          <p:nvPr userDrawn="1"/>
        </p:nvSpPr>
        <p:spPr bwMode="gray">
          <a:xfrm>
            <a:off x="0" y="0"/>
            <a:ext cx="9144000" cy="7128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ijdelijke aanduiding voor afbeelding 12">
            <a:extLst>
              <a:ext uri="{FF2B5EF4-FFF2-40B4-BE49-F238E27FC236}">
                <a16:creationId xmlns:a16="http://schemas.microsoft.com/office/drawing/2014/main" id="{B3EC9521-CE0F-40FE-9AC2-0E0FDE20C304}"/>
              </a:ext>
            </a:extLst>
          </p:cNvPr>
          <p:cNvSpPr>
            <a:spLocks noGrp="1"/>
          </p:cNvSpPr>
          <p:nvPr>
            <p:ph type="pic" idx="1"/>
          </p:nvPr>
        </p:nvSpPr>
        <p:spPr>
          <a:xfrm>
            <a:off x="0" y="709598"/>
            <a:ext cx="9144000" cy="4433902"/>
          </a:xfrm>
          <a:custGeom>
            <a:avLst/>
            <a:gdLst>
              <a:gd name="connsiteX0" fmla="*/ 0 w 9144000"/>
              <a:gd name="connsiteY0" fmla="*/ 0 h 4433902"/>
              <a:gd name="connsiteX1" fmla="*/ 9144000 w 9144000"/>
              <a:gd name="connsiteY1" fmla="*/ 0 h 4433902"/>
              <a:gd name="connsiteX2" fmla="*/ 9144000 w 9144000"/>
              <a:gd name="connsiteY2" fmla="*/ 3231726 h 4433902"/>
              <a:gd name="connsiteX3" fmla="*/ 9144000 w 9144000"/>
              <a:gd name="connsiteY3" fmla="*/ 4035451 h 4433902"/>
              <a:gd name="connsiteX4" fmla="*/ 9144000 w 9144000"/>
              <a:gd name="connsiteY4" fmla="*/ 4433902 h 4433902"/>
              <a:gd name="connsiteX5" fmla="*/ 0 w 9144000"/>
              <a:gd name="connsiteY5" fmla="*/ 4433902 h 4433902"/>
              <a:gd name="connsiteX6" fmla="*/ 0 w 9144000"/>
              <a:gd name="connsiteY6" fmla="*/ 4017988 h 4433902"/>
              <a:gd name="connsiteX7" fmla="*/ 0 w 9144000"/>
              <a:gd name="connsiteY7" fmla="*/ 3231726 h 4433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4433902">
                <a:moveTo>
                  <a:pt x="0" y="0"/>
                </a:moveTo>
                <a:lnTo>
                  <a:pt x="9144000" y="0"/>
                </a:lnTo>
                <a:lnTo>
                  <a:pt x="9144000" y="3231726"/>
                </a:lnTo>
                <a:lnTo>
                  <a:pt x="9144000" y="4035451"/>
                </a:lnTo>
                <a:lnTo>
                  <a:pt x="9144000" y="4433902"/>
                </a:lnTo>
                <a:lnTo>
                  <a:pt x="0" y="4433902"/>
                </a:lnTo>
                <a:lnTo>
                  <a:pt x="0" y="4017988"/>
                </a:lnTo>
                <a:lnTo>
                  <a:pt x="0" y="3231726"/>
                </a:lnTo>
                <a:close/>
              </a:path>
            </a:pathLst>
          </a:custGeom>
          <a:solidFill>
            <a:schemeClr val="accent5"/>
          </a:solidFill>
        </p:spPr>
        <p:txBody>
          <a:bodyPr wrap="square">
            <a:no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NL" dirty="0"/>
          </a:p>
        </p:txBody>
      </p:sp>
      <p:sp>
        <p:nvSpPr>
          <p:cNvPr id="12" name="Tijdelijke aanduiding voor tekst 12">
            <a:extLst>
              <a:ext uri="{FF2B5EF4-FFF2-40B4-BE49-F238E27FC236}">
                <a16:creationId xmlns:a16="http://schemas.microsoft.com/office/drawing/2014/main" id="{883ECC98-584F-4479-83C6-27FBC38CC18A}"/>
              </a:ext>
            </a:extLst>
          </p:cNvPr>
          <p:cNvSpPr>
            <a:spLocks noGrp="1"/>
          </p:cNvSpPr>
          <p:nvPr>
            <p:ph type="body" sz="quarter" idx="16"/>
          </p:nvPr>
        </p:nvSpPr>
        <p:spPr>
          <a:xfrm>
            <a:off x="6163460" y="1030146"/>
            <a:ext cx="2653200" cy="3294063"/>
          </a:xfrm>
          <a:solidFill>
            <a:schemeClr val="bg2">
              <a:alpha val="90000"/>
            </a:schemeClr>
          </a:solidFill>
        </p:spPr>
        <p:txBody>
          <a:bodyPr lIns="144000" tIns="108000" rIns="144000" bIns="10800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7" name="Titel 1">
            <a:extLst>
              <a:ext uri="{FF2B5EF4-FFF2-40B4-BE49-F238E27FC236}">
                <a16:creationId xmlns:a16="http://schemas.microsoft.com/office/drawing/2014/main" id="{214ACA0A-4330-4A92-B45A-EBA40906DEE8}"/>
              </a:ext>
            </a:extLst>
          </p:cNvPr>
          <p:cNvSpPr>
            <a:spLocks noGrp="1"/>
          </p:cNvSpPr>
          <p:nvPr>
            <p:ph type="title"/>
          </p:nvPr>
        </p:nvSpPr>
        <p:spPr>
          <a:xfrm>
            <a:off x="327341" y="194419"/>
            <a:ext cx="7313557" cy="424732"/>
          </a:xfrm>
        </p:spPr>
        <p:txBody>
          <a:bodyPr/>
          <a:lstStyle/>
          <a:p>
            <a:r>
              <a:rPr lang="nl-NL"/>
              <a:t>Klik om stijl te bewerken</a:t>
            </a:r>
          </a:p>
        </p:txBody>
      </p:sp>
      <p:pic>
        <p:nvPicPr>
          <p:cNvPr id="8" name="Picture 28">
            <a:extLst>
              <a:ext uri="{FF2B5EF4-FFF2-40B4-BE49-F238E27FC236}">
                <a16:creationId xmlns:a16="http://schemas.microsoft.com/office/drawing/2014/main" id="{830DE708-F2BB-4A37-8B86-B733CEF2AFCB}"/>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p:blipFill>
        <p:spPr bwMode="auto">
          <a:xfrm>
            <a:off x="8061513" y="179962"/>
            <a:ext cx="661872" cy="327686"/>
          </a:xfrm>
          <a:prstGeom prst="rect">
            <a:avLst/>
          </a:prstGeom>
          <a:noFill/>
          <a:ln w="9525">
            <a:noFill/>
            <a:miter lim="800000"/>
            <a:headEnd/>
            <a:tailEnd/>
          </a:ln>
        </p:spPr>
      </p:pic>
      <p:sp>
        <p:nvSpPr>
          <p:cNvPr id="10" name="Rechthoek">
            <a:extLst>
              <a:ext uri="{FF2B5EF4-FFF2-40B4-BE49-F238E27FC236}">
                <a16:creationId xmlns:a16="http://schemas.microsoft.com/office/drawing/2014/main" id="{AE8BB527-9909-4CAB-8E8A-F64D6EC5C031}"/>
              </a:ext>
            </a:extLst>
          </p:cNvPr>
          <p:cNvSpPr/>
          <p:nvPr userDrawn="1"/>
        </p:nvSpPr>
        <p:spPr>
          <a:xfrm>
            <a:off x="0" y="641441"/>
            <a:ext cx="1351806" cy="66055"/>
          </a:xfrm>
          <a:prstGeom prst="rect">
            <a:avLst/>
          </a:prstGeom>
          <a:solidFill>
            <a:schemeClr val="accent2"/>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200" dirty="0"/>
          </a:p>
        </p:txBody>
      </p:sp>
      <p:sp>
        <p:nvSpPr>
          <p:cNvPr id="4" name="Slide Number Placeholder 3"/>
          <p:cNvSpPr>
            <a:spLocks noGrp="1"/>
          </p:cNvSpPr>
          <p:nvPr>
            <p:ph type="sldNum" sz="quarter" idx="12"/>
          </p:nvPr>
        </p:nvSpPr>
        <p:spPr/>
        <p:txBody>
          <a:bodyPr/>
          <a:lstStyle/>
          <a:p>
            <a:fld id="{4B57B585-15A3-41F7-B32A-17A2A431C13C}" type="slidenum">
              <a:rPr lang="nl-NL" smtClean="0"/>
              <a:t>‹nr.›</a:t>
            </a:fld>
            <a:endParaRPr lang="nl-NL"/>
          </a:p>
        </p:txBody>
      </p:sp>
    </p:spTree>
    <p:extLst>
      <p:ext uri="{BB962C8B-B14F-4D97-AF65-F5344CB8AC3E}">
        <p14:creationId xmlns:p14="http://schemas.microsoft.com/office/powerpoint/2010/main" val="3014571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tmplLst>
          <p:tmpl>
            <p:tnLst>
              <p:par>
                <p:cTn presetID="47"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anim calcmode="lin" valueType="num">
                      <p:cBhvr>
                        <p:cTn dur="1000" fill="hold"/>
                        <p:tgtEl>
                          <p:spTgt spid="12"/>
                        </p:tgtEl>
                        <p:attrNameLst>
                          <p:attrName>ppt_x</p:attrName>
                        </p:attrNameLst>
                      </p:cBhvr>
                      <p:tavLst>
                        <p:tav tm="0">
                          <p:val>
                            <p:strVal val="#ppt_x"/>
                          </p:val>
                        </p:tav>
                        <p:tav tm="100000">
                          <p:val>
                            <p:strVal val="#ppt_x"/>
                          </p:val>
                        </p:tav>
                      </p:tavLst>
                    </p:anim>
                    <p:anim calcmode="lin" valueType="num">
                      <p:cBhvr>
                        <p:cTn dur="1000" fill="hold"/>
                        <p:tgtEl>
                          <p:spTgt spid="12"/>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Welkom">
    <p:bg bwMode="gray">
      <p:bgPr>
        <a:solidFill>
          <a:schemeClr val="accent1"/>
        </a:solidFill>
        <a:effectLst/>
      </p:bgPr>
    </p:bg>
    <p:spTree>
      <p:nvGrpSpPr>
        <p:cNvPr id="1" name=""/>
        <p:cNvGrpSpPr/>
        <p:nvPr/>
      </p:nvGrpSpPr>
      <p:grpSpPr>
        <a:xfrm>
          <a:off x="0" y="0"/>
          <a:ext cx="0" cy="0"/>
          <a:chOff x="0" y="0"/>
          <a:chExt cx="0" cy="0"/>
        </a:xfrm>
      </p:grpSpPr>
      <p:grpSp>
        <p:nvGrpSpPr>
          <p:cNvPr id="5" name="Groep 4">
            <a:extLst>
              <a:ext uri="{FF2B5EF4-FFF2-40B4-BE49-F238E27FC236}">
                <a16:creationId xmlns:a16="http://schemas.microsoft.com/office/drawing/2014/main" id="{6FFA9579-8109-432F-86B2-2382AB781687}"/>
              </a:ext>
            </a:extLst>
          </p:cNvPr>
          <p:cNvGrpSpPr/>
          <p:nvPr userDrawn="1"/>
        </p:nvGrpSpPr>
        <p:grpSpPr bwMode="gray">
          <a:xfrm>
            <a:off x="-869088" y="-791935"/>
            <a:ext cx="4497704" cy="4497702"/>
            <a:chOff x="2248851" y="-866234"/>
            <a:chExt cx="4646300" cy="4646298"/>
          </a:xfrm>
        </p:grpSpPr>
        <p:sp>
          <p:nvSpPr>
            <p:cNvPr id="6" name="Ovaal 5">
              <a:extLst>
                <a:ext uri="{FF2B5EF4-FFF2-40B4-BE49-F238E27FC236}">
                  <a16:creationId xmlns:a16="http://schemas.microsoft.com/office/drawing/2014/main" id="{B0E29975-2CFC-456F-8192-75BE50950897}"/>
                </a:ext>
              </a:extLst>
            </p:cNvPr>
            <p:cNvSpPr/>
            <p:nvPr userDrawn="1"/>
          </p:nvSpPr>
          <p:spPr bwMode="gray">
            <a:xfrm>
              <a:off x="3566423" y="451337"/>
              <a:ext cx="2011156" cy="2011156"/>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err="1"/>
            </a:p>
          </p:txBody>
        </p:sp>
        <p:sp>
          <p:nvSpPr>
            <p:cNvPr id="7" name="Ovaal 6">
              <a:extLst>
                <a:ext uri="{FF2B5EF4-FFF2-40B4-BE49-F238E27FC236}">
                  <a16:creationId xmlns:a16="http://schemas.microsoft.com/office/drawing/2014/main" id="{938D7ECC-EA2D-47B7-B228-4EA380616887}"/>
                </a:ext>
              </a:extLst>
            </p:cNvPr>
            <p:cNvSpPr/>
            <p:nvPr userDrawn="1"/>
          </p:nvSpPr>
          <p:spPr bwMode="gray">
            <a:xfrm>
              <a:off x="3330499" y="215413"/>
              <a:ext cx="2483004" cy="2483004"/>
            </a:xfrm>
            <a:prstGeom prst="ellipse">
              <a:avLst/>
            </a:prstGeom>
            <a:noFill/>
            <a:ln w="22225" cap="rnd">
              <a:solidFill>
                <a:schemeClr val="bg1">
                  <a:alpha val="20000"/>
                </a:schemeClr>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err="1"/>
            </a:p>
          </p:txBody>
        </p:sp>
        <p:sp>
          <p:nvSpPr>
            <p:cNvPr id="8" name="Ovaal 7">
              <a:extLst>
                <a:ext uri="{FF2B5EF4-FFF2-40B4-BE49-F238E27FC236}">
                  <a16:creationId xmlns:a16="http://schemas.microsoft.com/office/drawing/2014/main" id="{C606B494-39F1-4CF2-A419-000D0F872828}"/>
                </a:ext>
              </a:extLst>
            </p:cNvPr>
            <p:cNvSpPr/>
            <p:nvPr userDrawn="1"/>
          </p:nvSpPr>
          <p:spPr bwMode="gray">
            <a:xfrm>
              <a:off x="2996373" y="-118713"/>
              <a:ext cx="3151258" cy="3151258"/>
            </a:xfrm>
            <a:prstGeom prst="ellipse">
              <a:avLst/>
            </a:prstGeom>
            <a:noFill/>
            <a:ln w="12700" cap="rnd">
              <a:solidFill>
                <a:schemeClr val="bg1">
                  <a:alpha val="40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err="1"/>
            </a:p>
          </p:txBody>
        </p:sp>
        <p:sp>
          <p:nvSpPr>
            <p:cNvPr id="9" name="Ovaal 8">
              <a:extLst>
                <a:ext uri="{FF2B5EF4-FFF2-40B4-BE49-F238E27FC236}">
                  <a16:creationId xmlns:a16="http://schemas.microsoft.com/office/drawing/2014/main" id="{1D72B8D4-DEA6-478F-AB6C-D3E33A3D07FA}"/>
                </a:ext>
              </a:extLst>
            </p:cNvPr>
            <p:cNvSpPr/>
            <p:nvPr userDrawn="1"/>
          </p:nvSpPr>
          <p:spPr bwMode="gray">
            <a:xfrm>
              <a:off x="2248851" y="-866234"/>
              <a:ext cx="4646300" cy="4646298"/>
            </a:xfrm>
            <a:prstGeom prst="ellipse">
              <a:avLst/>
            </a:prstGeom>
            <a:noFill/>
            <a:ln w="15875" cap="rnd">
              <a:solidFill>
                <a:srgbClr val="FFFFFF">
                  <a:alpha val="20000"/>
                </a:srgb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err="1"/>
            </a:p>
          </p:txBody>
        </p:sp>
      </p:grpSp>
      <p:pic>
        <p:nvPicPr>
          <p:cNvPr id="10" name="Afbeelding 9">
            <a:extLst>
              <a:ext uri="{FF2B5EF4-FFF2-40B4-BE49-F238E27FC236}">
                <a16:creationId xmlns:a16="http://schemas.microsoft.com/office/drawing/2014/main" id="{787D1CB7-2E9F-465C-AED7-4F62B456782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gray">
          <a:xfrm>
            <a:off x="0" y="4587523"/>
            <a:ext cx="9144000" cy="555977"/>
          </a:xfrm>
          <a:prstGeom prst="rect">
            <a:avLst/>
          </a:prstGeom>
        </p:spPr>
      </p:pic>
      <p:sp>
        <p:nvSpPr>
          <p:cNvPr id="11" name="Titel 1">
            <a:extLst>
              <a:ext uri="{FF2B5EF4-FFF2-40B4-BE49-F238E27FC236}">
                <a16:creationId xmlns:a16="http://schemas.microsoft.com/office/drawing/2014/main" id="{0D03D2A3-7274-4270-84F5-2B7463AEAC3B}"/>
              </a:ext>
            </a:extLst>
          </p:cNvPr>
          <p:cNvSpPr>
            <a:spLocks noGrp="1"/>
          </p:cNvSpPr>
          <p:nvPr>
            <p:ph type="title" hasCustomPrompt="1"/>
          </p:nvPr>
        </p:nvSpPr>
        <p:spPr>
          <a:xfrm>
            <a:off x="574904" y="615521"/>
            <a:ext cx="5597297" cy="1754326"/>
          </a:xfrm>
        </p:spPr>
        <p:txBody>
          <a:bodyPr wrap="square" anchor="b">
            <a:spAutoFit/>
          </a:bodyPr>
          <a:lstStyle>
            <a:lvl1pPr algn="l">
              <a:defRPr sz="12000" b="1" cap="all" spc="-200" baseline="0">
                <a:solidFill>
                  <a:schemeClr val="bg1"/>
                </a:solidFill>
                <a:latin typeface="+mj-lt"/>
              </a:defRPr>
            </a:lvl1pPr>
          </a:lstStyle>
          <a:p>
            <a:r>
              <a:rPr lang="nl-NL" dirty="0"/>
              <a:t>Hallo</a:t>
            </a:r>
          </a:p>
        </p:txBody>
      </p:sp>
      <p:sp>
        <p:nvSpPr>
          <p:cNvPr id="12" name="Tijdelijke aanduiding voor tekst 2">
            <a:extLst>
              <a:ext uri="{FF2B5EF4-FFF2-40B4-BE49-F238E27FC236}">
                <a16:creationId xmlns:a16="http://schemas.microsoft.com/office/drawing/2014/main" id="{A8842202-0960-4AFF-B5F0-B0E8B437C115}"/>
              </a:ext>
            </a:extLst>
          </p:cNvPr>
          <p:cNvSpPr>
            <a:spLocks noGrp="1"/>
          </p:cNvSpPr>
          <p:nvPr>
            <p:ph type="body" idx="1"/>
          </p:nvPr>
        </p:nvSpPr>
        <p:spPr>
          <a:xfrm>
            <a:off x="640216" y="2731654"/>
            <a:ext cx="6315755" cy="795346"/>
          </a:xfrm>
        </p:spPr>
        <p:txBody>
          <a:bodyPr wrap="square">
            <a:spAutoFit/>
          </a:bodyPr>
          <a:lstStyle>
            <a:lvl1pPr marL="0" indent="0" algn="l">
              <a:buNone/>
              <a:defRPr sz="2000" b="1" cap="all" baseline="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13" name="Tijdelijke aanduiding voor afbeelding 6">
            <a:extLst>
              <a:ext uri="{FF2B5EF4-FFF2-40B4-BE49-F238E27FC236}">
                <a16:creationId xmlns:a16="http://schemas.microsoft.com/office/drawing/2014/main" id="{34BB3636-BD0D-4226-8AF4-D2325C62BE9D}"/>
              </a:ext>
            </a:extLst>
          </p:cNvPr>
          <p:cNvSpPr>
            <a:spLocks noGrp="1" noChangeAspect="1"/>
          </p:cNvSpPr>
          <p:nvPr>
            <p:ph type="pic" idx="11"/>
          </p:nvPr>
        </p:nvSpPr>
        <p:spPr>
          <a:xfrm>
            <a:off x="5600700" y="449966"/>
            <a:ext cx="3056852" cy="2854800"/>
          </a:xfrm>
          <a:custGeom>
            <a:avLst/>
            <a:gdLst>
              <a:gd name="connsiteX0" fmla="*/ 805415 w 1261746"/>
              <a:gd name="connsiteY0" fmla="*/ 0 h 1178347"/>
              <a:gd name="connsiteX1" fmla="*/ 961030 w 1261746"/>
              <a:gd name="connsiteY1" fmla="*/ 12603 h 1178347"/>
              <a:gd name="connsiteX2" fmla="*/ 1261746 w 1261746"/>
              <a:gd name="connsiteY2" fmla="*/ 546109 h 1178347"/>
              <a:gd name="connsiteX3" fmla="*/ 1261746 w 1261746"/>
              <a:gd name="connsiteY3" fmla="*/ 550310 h 1178347"/>
              <a:gd name="connsiteX4" fmla="*/ 630873 w 1261746"/>
              <a:gd name="connsiteY4" fmla="*/ 1178336 h 1178347"/>
              <a:gd name="connsiteX5" fmla="*/ 0 w 1261746"/>
              <a:gd name="connsiteY5" fmla="*/ 550310 h 1178347"/>
              <a:gd name="connsiteX6" fmla="*/ 44161 w 1261746"/>
              <a:gd name="connsiteY6" fmla="*/ 317163 h 1178347"/>
              <a:gd name="connsiteX7" fmla="*/ 170336 w 1261746"/>
              <a:gd name="connsiteY7" fmla="*/ 291959 h 1178347"/>
              <a:gd name="connsiteX8" fmla="*/ 395347 w 1261746"/>
              <a:gd name="connsiteY8" fmla="*/ 159632 h 1178347"/>
              <a:gd name="connsiteX9" fmla="*/ 609844 w 1261746"/>
              <a:gd name="connsiteY9" fmla="*/ 25205 h 1178347"/>
              <a:gd name="connsiteX10" fmla="*/ 805415 w 1261746"/>
              <a:gd name="connsiteY10" fmla="*/ 0 h 1178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1746" h="1178347">
                <a:moveTo>
                  <a:pt x="805415" y="0"/>
                </a:moveTo>
                <a:cubicBezTo>
                  <a:pt x="870605" y="0"/>
                  <a:pt x="925281" y="6301"/>
                  <a:pt x="961030" y="12603"/>
                </a:cubicBezTo>
                <a:cubicBezTo>
                  <a:pt x="1139778" y="123925"/>
                  <a:pt x="1261746" y="321364"/>
                  <a:pt x="1261746" y="546109"/>
                </a:cubicBezTo>
                <a:cubicBezTo>
                  <a:pt x="1261746" y="546109"/>
                  <a:pt x="1261746" y="546109"/>
                  <a:pt x="1261746" y="550310"/>
                </a:cubicBezTo>
                <a:cubicBezTo>
                  <a:pt x="1261746" y="896879"/>
                  <a:pt x="979956" y="1178336"/>
                  <a:pt x="630873" y="1178336"/>
                </a:cubicBezTo>
                <a:cubicBezTo>
                  <a:pt x="281790" y="1180436"/>
                  <a:pt x="0" y="896879"/>
                  <a:pt x="0" y="550310"/>
                </a:cubicBezTo>
                <a:cubicBezTo>
                  <a:pt x="0" y="466293"/>
                  <a:pt x="14721" y="388578"/>
                  <a:pt x="44161" y="317163"/>
                </a:cubicBezTo>
                <a:cubicBezTo>
                  <a:pt x="86219" y="315063"/>
                  <a:pt x="128278" y="306661"/>
                  <a:pt x="170336" y="291959"/>
                </a:cubicBezTo>
                <a:cubicBezTo>
                  <a:pt x="256555" y="262553"/>
                  <a:pt x="325951" y="216343"/>
                  <a:pt x="395347" y="159632"/>
                </a:cubicBezTo>
                <a:cubicBezTo>
                  <a:pt x="460538" y="105021"/>
                  <a:pt x="527831" y="50410"/>
                  <a:pt x="609844" y="25205"/>
                </a:cubicBezTo>
                <a:cubicBezTo>
                  <a:pt x="677137" y="6301"/>
                  <a:pt x="744430" y="0"/>
                  <a:pt x="805415" y="0"/>
                </a:cubicBezTo>
                <a:close/>
              </a:path>
            </a:pathLst>
          </a:custGeom>
          <a:solidFill>
            <a:schemeClr val="accent5"/>
          </a:solidFill>
        </p:spPr>
        <p:txBody>
          <a:bodyPr wrap="square" anchor="b" anchorCtr="0">
            <a:noAutofit/>
          </a:bodyPr>
          <a:lstStyle>
            <a:lvl1pPr marL="0" indent="0" algn="ctr">
              <a:buNone/>
              <a:defRPr sz="8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NL" dirty="0"/>
          </a:p>
        </p:txBody>
      </p:sp>
      <p:sp>
        <p:nvSpPr>
          <p:cNvPr id="14" name="Tijdelijke aanduiding voor tekst 8">
            <a:extLst>
              <a:ext uri="{FF2B5EF4-FFF2-40B4-BE49-F238E27FC236}">
                <a16:creationId xmlns:a16="http://schemas.microsoft.com/office/drawing/2014/main" id="{08311DC8-276C-4B64-B10B-D318A0995F22}"/>
              </a:ext>
            </a:extLst>
          </p:cNvPr>
          <p:cNvSpPr>
            <a:spLocks noGrp="1"/>
          </p:cNvSpPr>
          <p:nvPr>
            <p:ph type="body" sz="quarter" idx="13"/>
          </p:nvPr>
        </p:nvSpPr>
        <p:spPr>
          <a:xfrm>
            <a:off x="640215" y="3123419"/>
            <a:ext cx="6315755" cy="1119187"/>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7" name="Tijdelijke aanduiding voor dianummer 16">
            <a:extLst>
              <a:ext uri="{FF2B5EF4-FFF2-40B4-BE49-F238E27FC236}">
                <a16:creationId xmlns:a16="http://schemas.microsoft.com/office/drawing/2014/main" id="{3D63F1AD-5CAC-4A0F-84F6-4D15E6A5AD2A}"/>
              </a:ext>
            </a:extLst>
          </p:cNvPr>
          <p:cNvSpPr>
            <a:spLocks noGrp="1"/>
          </p:cNvSpPr>
          <p:nvPr>
            <p:ph type="sldNum" sz="quarter" idx="16"/>
          </p:nvPr>
        </p:nvSpPr>
        <p:spPr/>
        <p:txBody>
          <a:bodyPr/>
          <a:lstStyle/>
          <a:p>
            <a:fld id="{4B57B585-15A3-41F7-B32A-17A2A431C13C}" type="slidenum">
              <a:rPr lang="nl-NL" smtClean="0"/>
              <a:pPr/>
              <a:t>‹nr.›</a:t>
            </a:fld>
            <a:endParaRPr lang="nl-NL"/>
          </a:p>
        </p:txBody>
      </p:sp>
    </p:spTree>
    <p:extLst>
      <p:ext uri="{BB962C8B-B14F-4D97-AF65-F5344CB8AC3E}">
        <p14:creationId xmlns:p14="http://schemas.microsoft.com/office/powerpoint/2010/main" val="1902749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el en afbeelding">
    <p:bg>
      <p:bgPr>
        <a:solidFill>
          <a:schemeClr val="bg1"/>
        </a:solidFill>
        <a:effectLst/>
      </p:bgPr>
    </p:bg>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A6BD6DED-5097-4ACB-959B-B6AA76AB4072}"/>
              </a:ext>
            </a:extLst>
          </p:cNvPr>
          <p:cNvSpPr/>
          <p:nvPr userDrawn="1"/>
        </p:nvSpPr>
        <p:spPr bwMode="gray">
          <a:xfrm>
            <a:off x="0" y="0"/>
            <a:ext cx="9144000" cy="70749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1">
            <a:extLst>
              <a:ext uri="{FF2B5EF4-FFF2-40B4-BE49-F238E27FC236}">
                <a16:creationId xmlns:a16="http://schemas.microsoft.com/office/drawing/2014/main" id="{EF685D1A-1363-45E0-A2CE-5B1B36D65CFC}"/>
              </a:ext>
            </a:extLst>
          </p:cNvPr>
          <p:cNvSpPr>
            <a:spLocks noGrp="1"/>
          </p:cNvSpPr>
          <p:nvPr>
            <p:ph type="title"/>
          </p:nvPr>
        </p:nvSpPr>
        <p:spPr bwMode="gray">
          <a:xfrm>
            <a:off x="327341" y="194419"/>
            <a:ext cx="7313557" cy="424732"/>
          </a:xfrm>
        </p:spPr>
        <p:txBody>
          <a:bodyPr/>
          <a:lstStyle/>
          <a:p>
            <a:r>
              <a:rPr lang="nl-NL"/>
              <a:t>Klik om stijl te bewerken</a:t>
            </a:r>
            <a:endParaRPr lang="nl-NL" dirty="0"/>
          </a:p>
        </p:txBody>
      </p:sp>
      <p:pic>
        <p:nvPicPr>
          <p:cNvPr id="7" name="Picture 28">
            <a:extLst>
              <a:ext uri="{FF2B5EF4-FFF2-40B4-BE49-F238E27FC236}">
                <a16:creationId xmlns:a16="http://schemas.microsoft.com/office/drawing/2014/main" id="{A0402A9D-B1B5-4EFE-ACD5-FD58F5D14133}"/>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p:blipFill>
        <p:spPr bwMode="gray">
          <a:xfrm>
            <a:off x="8061513" y="179962"/>
            <a:ext cx="661872" cy="327686"/>
          </a:xfrm>
          <a:prstGeom prst="rect">
            <a:avLst/>
          </a:prstGeom>
          <a:noFill/>
          <a:ln w="9525">
            <a:noFill/>
            <a:miter lim="800000"/>
            <a:headEnd/>
            <a:tailEnd/>
          </a:ln>
        </p:spPr>
      </p:pic>
      <p:sp>
        <p:nvSpPr>
          <p:cNvPr id="9" name="Rechthoek">
            <a:extLst>
              <a:ext uri="{FF2B5EF4-FFF2-40B4-BE49-F238E27FC236}">
                <a16:creationId xmlns:a16="http://schemas.microsoft.com/office/drawing/2014/main" id="{F918A60A-16A7-4DD2-B928-7E6428A98A08}"/>
              </a:ext>
            </a:extLst>
          </p:cNvPr>
          <p:cNvSpPr/>
          <p:nvPr userDrawn="1"/>
        </p:nvSpPr>
        <p:spPr bwMode="gray">
          <a:xfrm>
            <a:off x="145800" y="641441"/>
            <a:ext cx="8852400" cy="66055"/>
          </a:xfrm>
          <a:prstGeom prst="rect">
            <a:avLst/>
          </a:prstGeom>
          <a:solidFill>
            <a:schemeClr val="accent2"/>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200" dirty="0"/>
          </a:p>
        </p:txBody>
      </p:sp>
      <p:sp>
        <p:nvSpPr>
          <p:cNvPr id="8" name="Tijdelijke aanduiding voor afbeelding 2">
            <a:extLst>
              <a:ext uri="{FF2B5EF4-FFF2-40B4-BE49-F238E27FC236}">
                <a16:creationId xmlns:a16="http://schemas.microsoft.com/office/drawing/2014/main" id="{69924A74-FAB4-4ABF-AEE5-7077EA2AF894}"/>
              </a:ext>
            </a:extLst>
          </p:cNvPr>
          <p:cNvSpPr>
            <a:spLocks noGrp="1"/>
          </p:cNvSpPr>
          <p:nvPr>
            <p:ph type="pic" idx="1"/>
          </p:nvPr>
        </p:nvSpPr>
        <p:spPr>
          <a:xfrm>
            <a:off x="145800" y="702067"/>
            <a:ext cx="8852400" cy="4302331"/>
          </a:xfrm>
          <a:solidFill>
            <a:schemeClr val="accent5"/>
          </a:solidFill>
        </p:spPr>
        <p:txBody>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NL" dirty="0"/>
          </a:p>
        </p:txBody>
      </p:sp>
    </p:spTree>
    <p:extLst>
      <p:ext uri="{BB962C8B-B14F-4D97-AF65-F5344CB8AC3E}">
        <p14:creationId xmlns:p14="http://schemas.microsoft.com/office/powerpoint/2010/main" val="1354540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Afbeelding met bijschrift">
    <p:bg>
      <p:bgPr>
        <a:solidFill>
          <a:schemeClr val="bg1"/>
        </a:solidFill>
        <a:effectLst/>
      </p:bgPr>
    </p:bg>
    <p:spTree>
      <p:nvGrpSpPr>
        <p:cNvPr id="1" name=""/>
        <p:cNvGrpSpPr/>
        <p:nvPr/>
      </p:nvGrpSpPr>
      <p:grpSpPr>
        <a:xfrm>
          <a:off x="0" y="0"/>
          <a:ext cx="0" cy="0"/>
          <a:chOff x="0" y="0"/>
          <a:chExt cx="0" cy="0"/>
        </a:xfrm>
      </p:grpSpPr>
      <p:sp>
        <p:nvSpPr>
          <p:cNvPr id="10" name="Tijdelijke aanduiding voor afbeelding 2">
            <a:extLst>
              <a:ext uri="{FF2B5EF4-FFF2-40B4-BE49-F238E27FC236}">
                <a16:creationId xmlns:a16="http://schemas.microsoft.com/office/drawing/2014/main" id="{A0F03427-24F1-428F-8842-21C7FBA00771}"/>
              </a:ext>
            </a:extLst>
          </p:cNvPr>
          <p:cNvSpPr>
            <a:spLocks noGrp="1"/>
          </p:cNvSpPr>
          <p:nvPr>
            <p:ph type="pic" idx="1"/>
          </p:nvPr>
        </p:nvSpPr>
        <p:spPr>
          <a:xfrm>
            <a:off x="145800" y="138150"/>
            <a:ext cx="8852400" cy="4802400"/>
          </a:xfrm>
          <a:solidFill>
            <a:schemeClr val="accent5"/>
          </a:solidFill>
        </p:spPr>
        <p:txBody>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NL" dirty="0"/>
          </a:p>
        </p:txBody>
      </p:sp>
      <p:sp>
        <p:nvSpPr>
          <p:cNvPr id="13" name="Rectangle 16">
            <a:extLst>
              <a:ext uri="{FF2B5EF4-FFF2-40B4-BE49-F238E27FC236}">
                <a16:creationId xmlns:a16="http://schemas.microsoft.com/office/drawing/2014/main" id="{A96634EB-A3D7-476E-B029-21058810DCAC}"/>
              </a:ext>
            </a:extLst>
          </p:cNvPr>
          <p:cNvSpPr>
            <a:spLocks noChangeArrowheads="1"/>
          </p:cNvSpPr>
          <p:nvPr userDrawn="1"/>
        </p:nvSpPr>
        <p:spPr bwMode="auto">
          <a:xfrm>
            <a:off x="144438" y="4937076"/>
            <a:ext cx="8851950" cy="64800"/>
          </a:xfrm>
          <a:prstGeom prst="rect">
            <a:avLst/>
          </a:prstGeom>
          <a:solidFill>
            <a:schemeClr val="accent2"/>
          </a:solidFill>
          <a:ln w="9525">
            <a:noFill/>
            <a:miter lim="800000"/>
            <a:headEnd/>
            <a:tailEnd/>
          </a:ln>
          <a:effectLst/>
        </p:spPr>
        <p:txBody>
          <a:bodyPr wrap="none" anchor="ctr"/>
          <a:lstStyle/>
          <a:p>
            <a:pPr>
              <a:defRPr/>
            </a:pPr>
            <a:endParaRPr lang="nl-NL" sz="2999" dirty="0">
              <a:latin typeface="Arial Narrow" panose="020B0606020202030204" pitchFamily="34" charset="0"/>
            </a:endParaRPr>
          </a:p>
        </p:txBody>
      </p:sp>
      <p:sp>
        <p:nvSpPr>
          <p:cNvPr id="3" name="Tijdelijke aanduiding voor tekst 2">
            <a:extLst>
              <a:ext uri="{FF2B5EF4-FFF2-40B4-BE49-F238E27FC236}">
                <a16:creationId xmlns:a16="http://schemas.microsoft.com/office/drawing/2014/main" id="{9C709490-EE06-4904-AF1B-D08E87781BBA}"/>
              </a:ext>
            </a:extLst>
          </p:cNvPr>
          <p:cNvSpPr>
            <a:spLocks noGrp="1"/>
          </p:cNvSpPr>
          <p:nvPr>
            <p:ph type="body" sz="quarter" idx="11"/>
          </p:nvPr>
        </p:nvSpPr>
        <p:spPr>
          <a:xfrm>
            <a:off x="327341" y="793350"/>
            <a:ext cx="3589339" cy="3191910"/>
          </a:xfrm>
          <a:effectLst>
            <a:outerShdw blurRad="177800" dist="38100" dir="2700000" algn="tl" rotWithShape="0">
              <a:prstClr val="black">
                <a:alpha val="40000"/>
              </a:prstClr>
            </a:outerShdw>
          </a:effectLst>
        </p:spPr>
        <p:txBody>
          <a:bodyPr/>
          <a:lstStyle>
            <a:lvl1pPr marL="0" indent="0">
              <a:lnSpc>
                <a:spcPct val="100000"/>
              </a:lnSpc>
              <a:buFontTx/>
              <a:buNone/>
              <a:defRPr b="1">
                <a:solidFill>
                  <a:schemeClr val="bg1"/>
                </a:solidFill>
              </a:defRPr>
            </a:lvl1pPr>
            <a:lvl2pPr marL="177800" indent="0">
              <a:lnSpc>
                <a:spcPct val="100000"/>
              </a:lnSpc>
              <a:buFontTx/>
              <a:buNone/>
              <a:defRPr b="1">
                <a:solidFill>
                  <a:schemeClr val="bg1"/>
                </a:solidFill>
              </a:defRPr>
            </a:lvl2pPr>
            <a:lvl3pPr marL="357188" indent="0">
              <a:lnSpc>
                <a:spcPct val="100000"/>
              </a:lnSpc>
              <a:buFontTx/>
              <a:buNone/>
              <a:defRPr b="1">
                <a:solidFill>
                  <a:schemeClr val="bg1"/>
                </a:solidFill>
              </a:defRPr>
            </a:lvl3pPr>
            <a:lvl4pPr>
              <a:lnSpc>
                <a:spcPct val="100000"/>
              </a:lnSpc>
              <a:buFontTx/>
              <a:buNone/>
              <a:defRPr b="1">
                <a:solidFill>
                  <a:schemeClr val="bg1"/>
                </a:solidFill>
              </a:defRPr>
            </a:lvl4pPr>
            <a:lvl5pPr>
              <a:lnSpc>
                <a:spcPct val="100000"/>
              </a:lnSpc>
              <a:buFontTx/>
              <a:buNone/>
              <a:defRPr b="1">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3525323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5" name="Slide Number Placeholder 4"/>
          <p:cNvSpPr>
            <a:spLocks noGrp="1"/>
          </p:cNvSpPr>
          <p:nvPr>
            <p:ph type="sldNum" sz="quarter" idx="12"/>
          </p:nvPr>
        </p:nvSpPr>
        <p:spPr/>
        <p:txBody>
          <a:bodyPr/>
          <a:lstStyle/>
          <a:p>
            <a:fld id="{4B57B585-15A3-41F7-B32A-17A2A431C13C}" type="slidenum">
              <a:rPr lang="nl-NL" smtClean="0"/>
              <a:t>‹nr.›</a:t>
            </a:fld>
            <a:endParaRPr lang="nl-NL"/>
          </a:p>
        </p:txBody>
      </p:sp>
    </p:spTree>
    <p:extLst>
      <p:ext uri="{BB962C8B-B14F-4D97-AF65-F5344CB8AC3E}">
        <p14:creationId xmlns:p14="http://schemas.microsoft.com/office/powerpoint/2010/main" val="3153259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B57B585-15A3-41F7-B32A-17A2A431C13C}" type="slidenum">
              <a:rPr lang="nl-NL" smtClean="0"/>
              <a:t>‹nr.›</a:t>
            </a:fld>
            <a:endParaRPr lang="nl-NL"/>
          </a:p>
        </p:txBody>
      </p:sp>
    </p:spTree>
    <p:extLst>
      <p:ext uri="{BB962C8B-B14F-4D97-AF65-F5344CB8AC3E}">
        <p14:creationId xmlns:p14="http://schemas.microsoft.com/office/powerpoint/2010/main" val="2952985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B57B585-15A3-41F7-B32A-17A2A431C13C}" type="slidenum">
              <a:rPr lang="nl-NL" smtClean="0"/>
              <a:t>‹nr.›</a:t>
            </a:fld>
            <a:endParaRPr lang="nl-NL"/>
          </a:p>
        </p:txBody>
      </p:sp>
      <p:sp>
        <p:nvSpPr>
          <p:cNvPr id="3" name="Titel 1">
            <a:extLst>
              <a:ext uri="{FF2B5EF4-FFF2-40B4-BE49-F238E27FC236}">
                <a16:creationId xmlns:a16="http://schemas.microsoft.com/office/drawing/2014/main" id="{A0043D59-3E85-47C6-87AE-932EA948F382}"/>
              </a:ext>
            </a:extLst>
          </p:cNvPr>
          <p:cNvSpPr>
            <a:spLocks noGrp="1"/>
          </p:cNvSpPr>
          <p:nvPr>
            <p:ph type="title"/>
          </p:nvPr>
        </p:nvSpPr>
        <p:spPr>
          <a:xfrm>
            <a:off x="327341" y="194419"/>
            <a:ext cx="7313557" cy="424732"/>
          </a:xfrm>
        </p:spPr>
        <p:txBody>
          <a:bodyPr/>
          <a:lstStyle/>
          <a:p>
            <a:r>
              <a:rPr lang="nl-NL"/>
              <a:t>Klik om stijl te bewerken</a:t>
            </a:r>
          </a:p>
        </p:txBody>
      </p:sp>
      <p:sp>
        <p:nvSpPr>
          <p:cNvPr id="5" name="Tijdelijke aanduiding voor tekst 6">
            <a:extLst>
              <a:ext uri="{FF2B5EF4-FFF2-40B4-BE49-F238E27FC236}">
                <a16:creationId xmlns:a16="http://schemas.microsoft.com/office/drawing/2014/main" id="{D5D7B126-B1A7-4FB6-B7CC-3E693B5BE305}"/>
              </a:ext>
            </a:extLst>
          </p:cNvPr>
          <p:cNvSpPr>
            <a:spLocks noGrp="1"/>
          </p:cNvSpPr>
          <p:nvPr>
            <p:ph type="body" sz="quarter" idx="13"/>
          </p:nvPr>
        </p:nvSpPr>
        <p:spPr>
          <a:xfrm>
            <a:off x="327600" y="1516063"/>
            <a:ext cx="8488800" cy="1476520"/>
          </a:xfrm>
        </p:spPr>
        <p:txBody>
          <a:bodyPr anchor="b" anchorCtr="0"/>
          <a:lstStyle>
            <a:lvl1pPr marL="0" indent="0" algn="ctr">
              <a:lnSpc>
                <a:spcPct val="80000"/>
              </a:lnSpc>
              <a:buFontTx/>
              <a:buNone/>
              <a:defRPr sz="4000" b="1" cap="all" spc="-100" baseline="0">
                <a:latin typeface="+mj-lt"/>
              </a:defRPr>
            </a:lvl1pPr>
            <a:lvl2pPr marL="0" indent="0" algn="ctr">
              <a:buFontTx/>
              <a:buNone/>
              <a:defRPr/>
            </a:lvl2pPr>
            <a:lvl3pPr marL="0" indent="0" algn="ctr">
              <a:buFontTx/>
              <a:buNone/>
              <a:defRPr/>
            </a:lvl3pPr>
            <a:lvl4pPr algn="ctr">
              <a:buFontTx/>
              <a:buNone/>
              <a:defRPr/>
            </a:lvl4pPr>
            <a:lvl5pPr algn="ctr">
              <a:buFontTx/>
              <a:buNone/>
              <a:defRPr/>
            </a:lvl5pPr>
          </a:lstStyle>
          <a:p>
            <a:pPr lvl="0"/>
            <a:r>
              <a:rPr lang="nl-NL"/>
              <a:t>Klikken om de tekststijl van het model te bewerken</a:t>
            </a:r>
          </a:p>
        </p:txBody>
      </p:sp>
      <p:sp>
        <p:nvSpPr>
          <p:cNvPr id="6" name="Tijdelijke aanduiding voor tekst 2">
            <a:extLst>
              <a:ext uri="{FF2B5EF4-FFF2-40B4-BE49-F238E27FC236}">
                <a16:creationId xmlns:a16="http://schemas.microsoft.com/office/drawing/2014/main" id="{26E60269-8EDD-4448-A4C5-4DD8036ED493}"/>
              </a:ext>
            </a:extLst>
          </p:cNvPr>
          <p:cNvSpPr>
            <a:spLocks noGrp="1"/>
          </p:cNvSpPr>
          <p:nvPr>
            <p:ph type="body" idx="1"/>
          </p:nvPr>
        </p:nvSpPr>
        <p:spPr>
          <a:xfrm>
            <a:off x="327600" y="3067813"/>
            <a:ext cx="8488800" cy="393121"/>
          </a:xfrm>
        </p:spPr>
        <p:txBody>
          <a:bodyPr>
            <a:spAutoFit/>
          </a:bodyPr>
          <a:lstStyle>
            <a:lvl1pPr marL="0" indent="0" algn="ctr">
              <a:buNone/>
              <a:defRPr sz="1800" b="1" cap="all"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Tree>
    <p:extLst>
      <p:ext uri="{BB962C8B-B14F-4D97-AF65-F5344CB8AC3E}">
        <p14:creationId xmlns:p14="http://schemas.microsoft.com/office/powerpoint/2010/main" val="856953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Dia met logo groot">
    <p:bg bwMode="gray">
      <p:bgPr>
        <a:solidFill>
          <a:schemeClr val="accent1"/>
        </a:solidFill>
        <a:effectLst/>
      </p:bgPr>
    </p:bg>
    <p:spTree>
      <p:nvGrpSpPr>
        <p:cNvPr id="1" name=""/>
        <p:cNvGrpSpPr/>
        <p:nvPr/>
      </p:nvGrpSpPr>
      <p:grpSpPr>
        <a:xfrm>
          <a:off x="0" y="0"/>
          <a:ext cx="0" cy="0"/>
          <a:chOff x="0" y="0"/>
          <a:chExt cx="0" cy="0"/>
        </a:xfrm>
      </p:grpSpPr>
      <p:pic>
        <p:nvPicPr>
          <p:cNvPr id="15" name="Afbeelding 14">
            <a:extLst>
              <a:ext uri="{FF2B5EF4-FFF2-40B4-BE49-F238E27FC236}">
                <a16:creationId xmlns:a16="http://schemas.microsoft.com/office/drawing/2014/main" id="{33628906-8429-4C99-946A-3977D174906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215335"/>
            <a:ext cx="9144000" cy="1928165"/>
          </a:xfrm>
          <a:prstGeom prst="rect">
            <a:avLst/>
          </a:prstGeom>
        </p:spPr>
      </p:pic>
      <p:sp>
        <p:nvSpPr>
          <p:cNvPr id="16" name="Titel 1">
            <a:extLst>
              <a:ext uri="{FF2B5EF4-FFF2-40B4-BE49-F238E27FC236}">
                <a16:creationId xmlns:a16="http://schemas.microsoft.com/office/drawing/2014/main" id="{B3073F82-5F51-4E4A-87E0-4F134ADAC568}"/>
              </a:ext>
            </a:extLst>
          </p:cNvPr>
          <p:cNvSpPr>
            <a:spLocks noGrp="1"/>
          </p:cNvSpPr>
          <p:nvPr>
            <p:ph type="title"/>
          </p:nvPr>
        </p:nvSpPr>
        <p:spPr>
          <a:xfrm>
            <a:off x="623888" y="2486699"/>
            <a:ext cx="7886700" cy="341632"/>
          </a:xfrm>
        </p:spPr>
        <p:txBody>
          <a:bodyPr anchor="t" anchorCtr="0">
            <a:spAutoFit/>
          </a:bodyPr>
          <a:lstStyle>
            <a:lvl1pPr algn="ctr">
              <a:defRPr sz="1800" cap="all" baseline="0">
                <a:solidFill>
                  <a:schemeClr val="bg1"/>
                </a:solidFill>
              </a:defRPr>
            </a:lvl1pPr>
          </a:lstStyle>
          <a:p>
            <a:r>
              <a:rPr lang="nl-NL"/>
              <a:t>Klik om stijl te bewerken</a:t>
            </a:r>
            <a:endParaRPr lang="nl-NL" dirty="0"/>
          </a:p>
        </p:txBody>
      </p:sp>
      <p:pic>
        <p:nvPicPr>
          <p:cNvPr id="18" name="Picture 10">
            <a:extLst>
              <a:ext uri="{FF2B5EF4-FFF2-40B4-BE49-F238E27FC236}">
                <a16:creationId xmlns:a16="http://schemas.microsoft.com/office/drawing/2014/main" id="{65E0A679-8A7A-487F-AD4B-B247879A75B5}"/>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p:blipFill>
        <p:spPr bwMode="auto">
          <a:xfrm>
            <a:off x="2980107" y="803506"/>
            <a:ext cx="3196844" cy="1582727"/>
          </a:xfrm>
          <a:prstGeom prst="rect">
            <a:avLst/>
          </a:prstGeom>
          <a:noFill/>
          <a:ln w="9525">
            <a:noFill/>
            <a:miter lim="800000"/>
            <a:headEnd/>
            <a:tailEnd/>
          </a:ln>
        </p:spPr>
      </p:pic>
      <p:sp>
        <p:nvSpPr>
          <p:cNvPr id="17" name="Tijdelijke aanduiding voor dianummer 16">
            <a:extLst>
              <a:ext uri="{FF2B5EF4-FFF2-40B4-BE49-F238E27FC236}">
                <a16:creationId xmlns:a16="http://schemas.microsoft.com/office/drawing/2014/main" id="{C1502BAD-8042-478D-8F58-30FEBCE4DECE}"/>
              </a:ext>
            </a:extLst>
          </p:cNvPr>
          <p:cNvSpPr>
            <a:spLocks noGrp="1"/>
          </p:cNvSpPr>
          <p:nvPr>
            <p:ph type="sldNum" sz="quarter" idx="12"/>
          </p:nvPr>
        </p:nvSpPr>
        <p:spPr/>
        <p:txBody>
          <a:bodyPr/>
          <a:lstStyle/>
          <a:p>
            <a:fld id="{4B57B585-15A3-41F7-B32A-17A2A431C13C}" type="slidenum">
              <a:rPr lang="nl-NL" smtClean="0"/>
              <a:pPr/>
              <a:t>‹nr.›</a:t>
            </a:fld>
            <a:endParaRPr lang="nl-NL"/>
          </a:p>
        </p:txBody>
      </p:sp>
    </p:spTree>
    <p:extLst>
      <p:ext uri="{BB962C8B-B14F-4D97-AF65-F5344CB8AC3E}">
        <p14:creationId xmlns:p14="http://schemas.microsoft.com/office/powerpoint/2010/main" val="4237691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Video">
    <p:bg>
      <p:bgPr>
        <a:solidFill>
          <a:schemeClr val="bg1"/>
        </a:solidFill>
        <a:effectLst/>
      </p:bgPr>
    </p:bg>
    <p:spTree>
      <p:nvGrpSpPr>
        <p:cNvPr id="1" name=""/>
        <p:cNvGrpSpPr/>
        <p:nvPr/>
      </p:nvGrpSpPr>
      <p:grpSpPr>
        <a:xfrm>
          <a:off x="0" y="0"/>
          <a:ext cx="0" cy="0"/>
          <a:chOff x="0" y="0"/>
          <a:chExt cx="0" cy="0"/>
        </a:xfrm>
      </p:grpSpPr>
      <p:sp>
        <p:nvSpPr>
          <p:cNvPr id="3" name="Tijdelijke aanduiding voor media 2">
            <a:extLst>
              <a:ext uri="{FF2B5EF4-FFF2-40B4-BE49-F238E27FC236}">
                <a16:creationId xmlns:a16="http://schemas.microsoft.com/office/drawing/2014/main" id="{021086BD-6119-4FD0-9398-1A1C45F6F644}"/>
              </a:ext>
            </a:extLst>
          </p:cNvPr>
          <p:cNvSpPr>
            <a:spLocks noGrp="1"/>
          </p:cNvSpPr>
          <p:nvPr>
            <p:ph type="media" sz="quarter" idx="10"/>
          </p:nvPr>
        </p:nvSpPr>
        <p:spPr>
          <a:xfrm>
            <a:off x="145800" y="139100"/>
            <a:ext cx="8852400" cy="4867200"/>
          </a:xfrm>
          <a:solidFill>
            <a:schemeClr val="tx1"/>
          </a:solidFill>
        </p:spPr>
        <p:txBody>
          <a:bodyPr/>
          <a:lstStyle>
            <a:lvl1pPr marL="0" indent="0" algn="ctr">
              <a:buNone/>
              <a:defRPr sz="1200">
                <a:solidFill>
                  <a:schemeClr val="bg1"/>
                </a:solidFill>
              </a:defRPr>
            </a:lvl1pPr>
          </a:lstStyle>
          <a:p>
            <a:r>
              <a:rPr lang="nl-NL"/>
              <a:t>Klik op het pictogram als u media wilt toevoegen</a:t>
            </a:r>
            <a:endParaRPr lang="nl-NL" dirty="0"/>
          </a:p>
        </p:txBody>
      </p:sp>
    </p:spTree>
    <p:extLst>
      <p:ext uri="{BB962C8B-B14F-4D97-AF65-F5344CB8AC3E}">
        <p14:creationId xmlns:p14="http://schemas.microsoft.com/office/powerpoint/2010/main" val="1744572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Contact">
    <p:bg bwMode="gray">
      <p:bgPr>
        <a:solidFill>
          <a:schemeClr val="accent1"/>
        </a:solidFill>
        <a:effectLst/>
      </p:bgPr>
    </p:bg>
    <p:spTree>
      <p:nvGrpSpPr>
        <p:cNvPr id="1" name=""/>
        <p:cNvGrpSpPr/>
        <p:nvPr/>
      </p:nvGrpSpPr>
      <p:grpSpPr>
        <a:xfrm>
          <a:off x="0" y="0"/>
          <a:ext cx="0" cy="0"/>
          <a:chOff x="0" y="0"/>
          <a:chExt cx="0" cy="0"/>
        </a:xfrm>
      </p:grpSpPr>
      <p:sp>
        <p:nvSpPr>
          <p:cNvPr id="6" name="Tijdelijke aanduiding voor afbeelding 17">
            <a:extLst>
              <a:ext uri="{FF2B5EF4-FFF2-40B4-BE49-F238E27FC236}">
                <a16:creationId xmlns:a16="http://schemas.microsoft.com/office/drawing/2014/main" id="{BD4FB324-EBD9-4EB2-82C7-24EB6477268D}"/>
              </a:ext>
            </a:extLst>
          </p:cNvPr>
          <p:cNvSpPr>
            <a:spLocks noGrp="1" noChangeAspect="1"/>
          </p:cNvSpPr>
          <p:nvPr>
            <p:ph type="pic" idx="10"/>
          </p:nvPr>
        </p:nvSpPr>
        <p:spPr bwMode="gray">
          <a:xfrm>
            <a:off x="2251374" y="1232870"/>
            <a:ext cx="1765496" cy="1648800"/>
          </a:xfrm>
          <a:custGeom>
            <a:avLst/>
            <a:gdLst>
              <a:gd name="connsiteX0" fmla="*/ 805415 w 1261746"/>
              <a:gd name="connsiteY0" fmla="*/ 0 h 1178347"/>
              <a:gd name="connsiteX1" fmla="*/ 961030 w 1261746"/>
              <a:gd name="connsiteY1" fmla="*/ 12603 h 1178347"/>
              <a:gd name="connsiteX2" fmla="*/ 1261746 w 1261746"/>
              <a:gd name="connsiteY2" fmla="*/ 546109 h 1178347"/>
              <a:gd name="connsiteX3" fmla="*/ 1261746 w 1261746"/>
              <a:gd name="connsiteY3" fmla="*/ 550310 h 1178347"/>
              <a:gd name="connsiteX4" fmla="*/ 630873 w 1261746"/>
              <a:gd name="connsiteY4" fmla="*/ 1178336 h 1178347"/>
              <a:gd name="connsiteX5" fmla="*/ 0 w 1261746"/>
              <a:gd name="connsiteY5" fmla="*/ 550310 h 1178347"/>
              <a:gd name="connsiteX6" fmla="*/ 44161 w 1261746"/>
              <a:gd name="connsiteY6" fmla="*/ 317163 h 1178347"/>
              <a:gd name="connsiteX7" fmla="*/ 170336 w 1261746"/>
              <a:gd name="connsiteY7" fmla="*/ 291959 h 1178347"/>
              <a:gd name="connsiteX8" fmla="*/ 395347 w 1261746"/>
              <a:gd name="connsiteY8" fmla="*/ 159632 h 1178347"/>
              <a:gd name="connsiteX9" fmla="*/ 609844 w 1261746"/>
              <a:gd name="connsiteY9" fmla="*/ 25205 h 1178347"/>
              <a:gd name="connsiteX10" fmla="*/ 805415 w 1261746"/>
              <a:gd name="connsiteY10" fmla="*/ 0 h 1178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1746" h="1178347">
                <a:moveTo>
                  <a:pt x="805415" y="0"/>
                </a:moveTo>
                <a:cubicBezTo>
                  <a:pt x="870605" y="0"/>
                  <a:pt x="925281" y="6301"/>
                  <a:pt x="961030" y="12603"/>
                </a:cubicBezTo>
                <a:cubicBezTo>
                  <a:pt x="1139778" y="123925"/>
                  <a:pt x="1261746" y="321364"/>
                  <a:pt x="1261746" y="546109"/>
                </a:cubicBezTo>
                <a:cubicBezTo>
                  <a:pt x="1261746" y="546109"/>
                  <a:pt x="1261746" y="546109"/>
                  <a:pt x="1261746" y="550310"/>
                </a:cubicBezTo>
                <a:cubicBezTo>
                  <a:pt x="1261746" y="896879"/>
                  <a:pt x="979956" y="1178336"/>
                  <a:pt x="630873" y="1178336"/>
                </a:cubicBezTo>
                <a:cubicBezTo>
                  <a:pt x="281790" y="1180436"/>
                  <a:pt x="0" y="896879"/>
                  <a:pt x="0" y="550310"/>
                </a:cubicBezTo>
                <a:cubicBezTo>
                  <a:pt x="0" y="466293"/>
                  <a:pt x="14721" y="388578"/>
                  <a:pt x="44161" y="317163"/>
                </a:cubicBezTo>
                <a:cubicBezTo>
                  <a:pt x="86219" y="315063"/>
                  <a:pt x="128278" y="306661"/>
                  <a:pt x="170336" y="291959"/>
                </a:cubicBezTo>
                <a:cubicBezTo>
                  <a:pt x="256555" y="262553"/>
                  <a:pt x="325951" y="216343"/>
                  <a:pt x="395347" y="159632"/>
                </a:cubicBezTo>
                <a:cubicBezTo>
                  <a:pt x="460538" y="105021"/>
                  <a:pt x="527831" y="50410"/>
                  <a:pt x="609844" y="25205"/>
                </a:cubicBezTo>
                <a:cubicBezTo>
                  <a:pt x="677137" y="6301"/>
                  <a:pt x="744430" y="0"/>
                  <a:pt x="805415" y="0"/>
                </a:cubicBezTo>
                <a:close/>
              </a:path>
            </a:pathLst>
          </a:custGeom>
          <a:solidFill>
            <a:schemeClr val="accent5"/>
          </a:solidFill>
        </p:spPr>
        <p:txBody>
          <a:bodyPr wrap="square" anchor="b" anchorCtr="0">
            <a:noAutofit/>
          </a:bodyPr>
          <a:lstStyle>
            <a:lvl1pPr marL="0" indent="0" algn="ctr">
              <a:buNone/>
              <a:defRPr sz="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NL" dirty="0"/>
          </a:p>
        </p:txBody>
      </p:sp>
      <p:pic>
        <p:nvPicPr>
          <p:cNvPr id="7" name="Afbeelding 6">
            <a:extLst>
              <a:ext uri="{FF2B5EF4-FFF2-40B4-BE49-F238E27FC236}">
                <a16:creationId xmlns:a16="http://schemas.microsoft.com/office/drawing/2014/main" id="{0DBFACB5-0693-4BBE-A986-C2F89544435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gray">
          <a:xfrm>
            <a:off x="0" y="4587523"/>
            <a:ext cx="9144000" cy="555977"/>
          </a:xfrm>
          <a:prstGeom prst="rect">
            <a:avLst/>
          </a:prstGeom>
        </p:spPr>
      </p:pic>
      <p:sp>
        <p:nvSpPr>
          <p:cNvPr id="8" name="Titel 2">
            <a:extLst>
              <a:ext uri="{FF2B5EF4-FFF2-40B4-BE49-F238E27FC236}">
                <a16:creationId xmlns:a16="http://schemas.microsoft.com/office/drawing/2014/main" id="{B82B714C-7A1C-4078-935E-975A38772FB1}"/>
              </a:ext>
            </a:extLst>
          </p:cNvPr>
          <p:cNvSpPr>
            <a:spLocks noGrp="1"/>
          </p:cNvSpPr>
          <p:nvPr>
            <p:ph type="title"/>
          </p:nvPr>
        </p:nvSpPr>
        <p:spPr bwMode="gray">
          <a:xfrm>
            <a:off x="915221" y="671739"/>
            <a:ext cx="7313557" cy="424732"/>
          </a:xfrm>
        </p:spPr>
        <p:txBody>
          <a:bodyPr/>
          <a:lstStyle>
            <a:lvl1pPr algn="ctr">
              <a:defRPr>
                <a:solidFill>
                  <a:schemeClr val="bg1"/>
                </a:solidFill>
              </a:defRPr>
            </a:lvl1pPr>
          </a:lstStyle>
          <a:p>
            <a:r>
              <a:rPr lang="nl-NL"/>
              <a:t>Klik om stijl te bewerken</a:t>
            </a:r>
            <a:endParaRPr lang="nl-NL" dirty="0"/>
          </a:p>
        </p:txBody>
      </p:sp>
      <p:sp>
        <p:nvSpPr>
          <p:cNvPr id="9" name="Tijdelijke aanduiding voor tekst 2">
            <a:extLst>
              <a:ext uri="{FF2B5EF4-FFF2-40B4-BE49-F238E27FC236}">
                <a16:creationId xmlns:a16="http://schemas.microsoft.com/office/drawing/2014/main" id="{ABA9FB5C-0D59-4617-B1C3-6E02D4B49DC0}"/>
              </a:ext>
            </a:extLst>
          </p:cNvPr>
          <p:cNvSpPr>
            <a:spLocks noGrp="1"/>
          </p:cNvSpPr>
          <p:nvPr>
            <p:ph type="body" idx="1" hasCustomPrompt="1"/>
          </p:nvPr>
        </p:nvSpPr>
        <p:spPr bwMode="gray">
          <a:xfrm>
            <a:off x="1761909" y="2885634"/>
            <a:ext cx="2744426" cy="392672"/>
          </a:xfrm>
        </p:spPr>
        <p:txBody>
          <a:bodyPr wrap="square" anchor="b">
            <a:spAutoFit/>
          </a:bodyPr>
          <a:lstStyle>
            <a:lvl1pPr marL="0" indent="0" algn="ct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Naam Achternaam</a:t>
            </a:r>
          </a:p>
        </p:txBody>
      </p:sp>
      <p:sp>
        <p:nvSpPr>
          <p:cNvPr id="10" name="Tijdelijke aanduiding voor tekst 4">
            <a:extLst>
              <a:ext uri="{FF2B5EF4-FFF2-40B4-BE49-F238E27FC236}">
                <a16:creationId xmlns:a16="http://schemas.microsoft.com/office/drawing/2014/main" id="{04E0030B-7380-441F-A33F-54C6D13E63D1}"/>
              </a:ext>
            </a:extLst>
          </p:cNvPr>
          <p:cNvSpPr>
            <a:spLocks noGrp="1"/>
          </p:cNvSpPr>
          <p:nvPr>
            <p:ph type="body" sz="quarter" idx="3" hasCustomPrompt="1"/>
          </p:nvPr>
        </p:nvSpPr>
        <p:spPr bwMode="gray">
          <a:xfrm>
            <a:off x="4630738" y="2885634"/>
            <a:ext cx="2757940" cy="392672"/>
          </a:xfrm>
        </p:spPr>
        <p:txBody>
          <a:bodyPr wrap="square" anchor="b">
            <a:spAutoFit/>
          </a:bodyPr>
          <a:lstStyle>
            <a:lvl1pPr marL="0" indent="0" algn="ct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Naam Achternaam</a:t>
            </a:r>
          </a:p>
        </p:txBody>
      </p:sp>
      <p:sp>
        <p:nvSpPr>
          <p:cNvPr id="11" name="Tijdelijke aanduiding voor afbeelding 18">
            <a:extLst>
              <a:ext uri="{FF2B5EF4-FFF2-40B4-BE49-F238E27FC236}">
                <a16:creationId xmlns:a16="http://schemas.microsoft.com/office/drawing/2014/main" id="{208FA93A-7399-49F1-AFB9-F4E7E21EB845}"/>
              </a:ext>
            </a:extLst>
          </p:cNvPr>
          <p:cNvSpPr>
            <a:spLocks noGrp="1" noChangeAspect="1"/>
          </p:cNvSpPr>
          <p:nvPr>
            <p:ph type="pic" idx="11"/>
          </p:nvPr>
        </p:nvSpPr>
        <p:spPr bwMode="gray">
          <a:xfrm>
            <a:off x="5126960" y="1232870"/>
            <a:ext cx="1765496" cy="1648800"/>
          </a:xfrm>
          <a:custGeom>
            <a:avLst/>
            <a:gdLst>
              <a:gd name="connsiteX0" fmla="*/ 805415 w 1261746"/>
              <a:gd name="connsiteY0" fmla="*/ 0 h 1178347"/>
              <a:gd name="connsiteX1" fmla="*/ 961030 w 1261746"/>
              <a:gd name="connsiteY1" fmla="*/ 12603 h 1178347"/>
              <a:gd name="connsiteX2" fmla="*/ 1261746 w 1261746"/>
              <a:gd name="connsiteY2" fmla="*/ 546109 h 1178347"/>
              <a:gd name="connsiteX3" fmla="*/ 1261746 w 1261746"/>
              <a:gd name="connsiteY3" fmla="*/ 550310 h 1178347"/>
              <a:gd name="connsiteX4" fmla="*/ 630873 w 1261746"/>
              <a:gd name="connsiteY4" fmla="*/ 1178336 h 1178347"/>
              <a:gd name="connsiteX5" fmla="*/ 0 w 1261746"/>
              <a:gd name="connsiteY5" fmla="*/ 550310 h 1178347"/>
              <a:gd name="connsiteX6" fmla="*/ 44161 w 1261746"/>
              <a:gd name="connsiteY6" fmla="*/ 317163 h 1178347"/>
              <a:gd name="connsiteX7" fmla="*/ 170336 w 1261746"/>
              <a:gd name="connsiteY7" fmla="*/ 291959 h 1178347"/>
              <a:gd name="connsiteX8" fmla="*/ 395347 w 1261746"/>
              <a:gd name="connsiteY8" fmla="*/ 159632 h 1178347"/>
              <a:gd name="connsiteX9" fmla="*/ 609844 w 1261746"/>
              <a:gd name="connsiteY9" fmla="*/ 25205 h 1178347"/>
              <a:gd name="connsiteX10" fmla="*/ 805415 w 1261746"/>
              <a:gd name="connsiteY10" fmla="*/ 0 h 1178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1746" h="1178347">
                <a:moveTo>
                  <a:pt x="805415" y="0"/>
                </a:moveTo>
                <a:cubicBezTo>
                  <a:pt x="870605" y="0"/>
                  <a:pt x="925281" y="6301"/>
                  <a:pt x="961030" y="12603"/>
                </a:cubicBezTo>
                <a:cubicBezTo>
                  <a:pt x="1139778" y="123925"/>
                  <a:pt x="1261746" y="321364"/>
                  <a:pt x="1261746" y="546109"/>
                </a:cubicBezTo>
                <a:cubicBezTo>
                  <a:pt x="1261746" y="546109"/>
                  <a:pt x="1261746" y="546109"/>
                  <a:pt x="1261746" y="550310"/>
                </a:cubicBezTo>
                <a:cubicBezTo>
                  <a:pt x="1261746" y="896879"/>
                  <a:pt x="979956" y="1178336"/>
                  <a:pt x="630873" y="1178336"/>
                </a:cubicBezTo>
                <a:cubicBezTo>
                  <a:pt x="281790" y="1180436"/>
                  <a:pt x="0" y="896879"/>
                  <a:pt x="0" y="550310"/>
                </a:cubicBezTo>
                <a:cubicBezTo>
                  <a:pt x="0" y="466293"/>
                  <a:pt x="14721" y="388578"/>
                  <a:pt x="44161" y="317163"/>
                </a:cubicBezTo>
                <a:cubicBezTo>
                  <a:pt x="86219" y="315063"/>
                  <a:pt x="128278" y="306661"/>
                  <a:pt x="170336" y="291959"/>
                </a:cubicBezTo>
                <a:cubicBezTo>
                  <a:pt x="256555" y="262553"/>
                  <a:pt x="325951" y="216343"/>
                  <a:pt x="395347" y="159632"/>
                </a:cubicBezTo>
                <a:cubicBezTo>
                  <a:pt x="460538" y="105021"/>
                  <a:pt x="527831" y="50410"/>
                  <a:pt x="609844" y="25205"/>
                </a:cubicBezTo>
                <a:cubicBezTo>
                  <a:pt x="677137" y="6301"/>
                  <a:pt x="744430" y="0"/>
                  <a:pt x="805415" y="0"/>
                </a:cubicBezTo>
                <a:close/>
              </a:path>
            </a:pathLst>
          </a:custGeom>
          <a:solidFill>
            <a:schemeClr val="accent5"/>
          </a:solidFill>
        </p:spPr>
        <p:txBody>
          <a:bodyPr wrap="square" anchor="b" anchorCtr="0">
            <a:noAutofit/>
          </a:bodyPr>
          <a:lstStyle>
            <a:lvl1pPr marL="0" indent="0" algn="ctr">
              <a:buNone/>
              <a:defRPr sz="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NL" dirty="0"/>
          </a:p>
        </p:txBody>
      </p:sp>
      <p:sp>
        <p:nvSpPr>
          <p:cNvPr id="12" name="Tijdelijke aanduiding voor tekst 9">
            <a:extLst>
              <a:ext uri="{FF2B5EF4-FFF2-40B4-BE49-F238E27FC236}">
                <a16:creationId xmlns:a16="http://schemas.microsoft.com/office/drawing/2014/main" id="{864D3B58-39AC-4DAE-B0D5-320118849451}"/>
              </a:ext>
            </a:extLst>
          </p:cNvPr>
          <p:cNvSpPr>
            <a:spLocks noGrp="1"/>
          </p:cNvSpPr>
          <p:nvPr>
            <p:ph type="body" sz="quarter" idx="13"/>
          </p:nvPr>
        </p:nvSpPr>
        <p:spPr bwMode="gray">
          <a:xfrm>
            <a:off x="4630908" y="3370742"/>
            <a:ext cx="2757600" cy="584775"/>
          </a:xfrm>
        </p:spPr>
        <p:txBody>
          <a:bodyPr>
            <a:noAutofit/>
          </a:bodyPr>
          <a:lstStyle>
            <a:lvl1pPr marL="0" indent="0" algn="ctr">
              <a:buFontTx/>
              <a:buNone/>
              <a:defRPr sz="1400">
                <a:solidFill>
                  <a:schemeClr val="bg1"/>
                </a:solidFill>
              </a:defRPr>
            </a:lvl1pPr>
            <a:lvl2pPr marL="0" indent="0" algn="ctr">
              <a:buFontTx/>
              <a:buNone/>
              <a:defRPr sz="1400"/>
            </a:lvl2pPr>
            <a:lvl3pPr marL="0" indent="0" algn="ctr">
              <a:buFontTx/>
              <a:buNone/>
              <a:defRPr sz="1400"/>
            </a:lvl3pPr>
            <a:lvl4pPr algn="ctr">
              <a:buFontTx/>
              <a:buNone/>
              <a:defRPr sz="1400"/>
            </a:lvl4pPr>
            <a:lvl5pPr algn="ctr">
              <a:buFontTx/>
              <a:buNone/>
              <a:defRPr sz="1400"/>
            </a:lvl5pPr>
          </a:lstStyle>
          <a:p>
            <a:pPr lvl="0"/>
            <a:r>
              <a:rPr lang="nl-NL"/>
              <a:t>Klikken om de tekststijl van het model te bewerken</a:t>
            </a:r>
          </a:p>
        </p:txBody>
      </p:sp>
      <p:sp>
        <p:nvSpPr>
          <p:cNvPr id="13" name="Tijdelijke aanduiding voor tekst 9">
            <a:extLst>
              <a:ext uri="{FF2B5EF4-FFF2-40B4-BE49-F238E27FC236}">
                <a16:creationId xmlns:a16="http://schemas.microsoft.com/office/drawing/2014/main" id="{F96E1614-8B96-4E7E-BCD1-FA92D397BFD9}"/>
              </a:ext>
            </a:extLst>
          </p:cNvPr>
          <p:cNvSpPr>
            <a:spLocks noGrp="1"/>
          </p:cNvSpPr>
          <p:nvPr>
            <p:ph type="body" sz="quarter" idx="14"/>
          </p:nvPr>
        </p:nvSpPr>
        <p:spPr bwMode="gray">
          <a:xfrm>
            <a:off x="1755322" y="3370742"/>
            <a:ext cx="2757600" cy="584775"/>
          </a:xfrm>
        </p:spPr>
        <p:txBody>
          <a:bodyPr>
            <a:noAutofit/>
          </a:bodyPr>
          <a:lstStyle>
            <a:lvl1pPr marL="0" indent="0" algn="ctr">
              <a:buFontTx/>
              <a:buNone/>
              <a:defRPr sz="1400">
                <a:solidFill>
                  <a:schemeClr val="bg1"/>
                </a:solidFill>
              </a:defRPr>
            </a:lvl1pPr>
            <a:lvl2pPr marL="0" indent="0" algn="ctr">
              <a:buFontTx/>
              <a:buNone/>
              <a:defRPr sz="1400"/>
            </a:lvl2pPr>
            <a:lvl3pPr marL="0" indent="0" algn="ctr">
              <a:buFontTx/>
              <a:buNone/>
              <a:defRPr sz="1400"/>
            </a:lvl3pPr>
            <a:lvl4pPr algn="ctr">
              <a:buFontTx/>
              <a:buNone/>
              <a:defRPr sz="1400"/>
            </a:lvl4pPr>
            <a:lvl5pPr algn="ctr">
              <a:buFontTx/>
              <a:buNone/>
              <a:defRPr sz="1400"/>
            </a:lvl5pPr>
          </a:lstStyle>
          <a:p>
            <a:pPr lvl="0"/>
            <a:r>
              <a:rPr lang="nl-NL"/>
              <a:t>Klikken om de tekststijl van het model te bewerken</a:t>
            </a:r>
          </a:p>
        </p:txBody>
      </p:sp>
      <p:sp>
        <p:nvSpPr>
          <p:cNvPr id="17" name="Tijdelijke aanduiding voor dianummer 16">
            <a:extLst>
              <a:ext uri="{FF2B5EF4-FFF2-40B4-BE49-F238E27FC236}">
                <a16:creationId xmlns:a16="http://schemas.microsoft.com/office/drawing/2014/main" id="{C1502BAD-8042-478D-8F58-30FEBCE4DECE}"/>
              </a:ext>
            </a:extLst>
          </p:cNvPr>
          <p:cNvSpPr>
            <a:spLocks noGrp="1"/>
          </p:cNvSpPr>
          <p:nvPr>
            <p:ph type="sldNum" sz="quarter" idx="12"/>
          </p:nvPr>
        </p:nvSpPr>
        <p:spPr bwMode="gray"/>
        <p:txBody>
          <a:bodyPr/>
          <a:lstStyle/>
          <a:p>
            <a:fld id="{4B57B585-15A3-41F7-B32A-17A2A431C13C}" type="slidenum">
              <a:rPr lang="nl-NL" smtClean="0"/>
              <a:pPr/>
              <a:t>‹nr.›</a:t>
            </a:fld>
            <a:endParaRPr lang="nl-NL"/>
          </a:p>
        </p:txBody>
      </p:sp>
    </p:spTree>
    <p:extLst>
      <p:ext uri="{BB962C8B-B14F-4D97-AF65-F5344CB8AC3E}">
        <p14:creationId xmlns:p14="http://schemas.microsoft.com/office/powerpoint/2010/main" val="3016386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End">
    <p:bg bwMode="gray">
      <p:bgPr>
        <a:solidFill>
          <a:schemeClr val="accent1"/>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2FD1F2E1-32ED-4543-AC96-27BEB68B03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215335"/>
            <a:ext cx="9144000" cy="1928165"/>
          </a:xfrm>
          <a:prstGeom prst="rect">
            <a:avLst/>
          </a:prstGeom>
        </p:spPr>
      </p:pic>
      <p:sp>
        <p:nvSpPr>
          <p:cNvPr id="7" name="Titel 1">
            <a:extLst>
              <a:ext uri="{FF2B5EF4-FFF2-40B4-BE49-F238E27FC236}">
                <a16:creationId xmlns:a16="http://schemas.microsoft.com/office/drawing/2014/main" id="{0B34262D-9810-4130-9700-08A9BD3C6B91}"/>
              </a:ext>
            </a:extLst>
          </p:cNvPr>
          <p:cNvSpPr>
            <a:spLocks noGrp="1"/>
          </p:cNvSpPr>
          <p:nvPr>
            <p:ph type="title"/>
          </p:nvPr>
        </p:nvSpPr>
        <p:spPr bwMode="gray">
          <a:xfrm>
            <a:off x="2812257" y="3850481"/>
            <a:ext cx="3509962" cy="1205972"/>
          </a:xfrm>
        </p:spPr>
        <p:txBody>
          <a:bodyPr wrap="square" anchor="b" anchorCtr="0">
            <a:noAutofit/>
          </a:bodyPr>
          <a:lstStyle>
            <a:lvl1pPr algn="ctr">
              <a:lnSpc>
                <a:spcPct val="100000"/>
              </a:lnSpc>
              <a:defRPr sz="1200" b="0" cap="none" baseline="0">
                <a:solidFill>
                  <a:schemeClr val="bg1"/>
                </a:solidFill>
              </a:defRPr>
            </a:lvl1pPr>
          </a:lstStyle>
          <a:p>
            <a:r>
              <a:rPr lang="nl-NL"/>
              <a:t>Klik om stijl te bewerken</a:t>
            </a:r>
            <a:endParaRPr lang="nl-NL" dirty="0"/>
          </a:p>
        </p:txBody>
      </p:sp>
      <p:pic>
        <p:nvPicPr>
          <p:cNvPr id="8" name="Afbeelding 7">
            <a:extLst>
              <a:ext uri="{FF2B5EF4-FFF2-40B4-BE49-F238E27FC236}">
                <a16:creationId xmlns:a16="http://schemas.microsoft.com/office/drawing/2014/main" id="{6EE0A581-EDB3-42B6-88D3-97A286A9175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250622" y="1005943"/>
            <a:ext cx="4642757" cy="1563799"/>
          </a:xfrm>
          <a:prstGeom prst="rect">
            <a:avLst/>
          </a:prstGeom>
        </p:spPr>
      </p:pic>
    </p:spTree>
    <p:extLst>
      <p:ext uri="{BB962C8B-B14F-4D97-AF65-F5344CB8AC3E}">
        <p14:creationId xmlns:p14="http://schemas.microsoft.com/office/powerpoint/2010/main" val="1033146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showMasterPhAnim="0" userDrawn="1">
  <p:cSld name="Afbeelding groot quote wit links">
    <p:spTree>
      <p:nvGrpSpPr>
        <p:cNvPr id="1" name=""/>
        <p:cNvGrpSpPr/>
        <p:nvPr/>
      </p:nvGrpSpPr>
      <p:grpSpPr>
        <a:xfrm>
          <a:off x="0" y="0"/>
          <a:ext cx="0" cy="0"/>
          <a:chOff x="0" y="0"/>
          <a:chExt cx="0" cy="0"/>
        </a:xfrm>
      </p:grpSpPr>
      <p:sp>
        <p:nvSpPr>
          <p:cNvPr id="6" name="Tijdelijke aanduiding voor afbeelding 2"/>
          <p:cNvSpPr>
            <a:spLocks noGrp="1"/>
          </p:cNvSpPr>
          <p:nvPr>
            <p:ph type="pic" idx="1"/>
          </p:nvPr>
        </p:nvSpPr>
        <p:spPr>
          <a:xfrm>
            <a:off x="144440" y="146005"/>
            <a:ext cx="8851949" cy="4853077"/>
          </a:xfrm>
          <a:blipFill dpi="0" rotWithShape="1">
            <a:blip r:embed="rId2" cstate="print"/>
            <a:srcRect/>
            <a:stretch>
              <a:fillRect/>
            </a:stretch>
          </a:blipFill>
        </p:spPr>
        <p:txBody>
          <a:bodyPr/>
          <a:lstStyle>
            <a:lvl1pPr marL="0" indent="0">
              <a:buNone/>
              <a:defRPr sz="1000"/>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pPr lvl="0"/>
            <a:endParaRPr lang="nl-NL" noProof="0"/>
          </a:p>
        </p:txBody>
      </p:sp>
      <p:sp>
        <p:nvSpPr>
          <p:cNvPr id="15" name="Tijdelijke aanduiding voor voettekst 3"/>
          <p:cNvSpPr>
            <a:spLocks noGrp="1"/>
          </p:cNvSpPr>
          <p:nvPr>
            <p:ph type="ftr" sz="quarter" idx="11"/>
          </p:nvPr>
        </p:nvSpPr>
        <p:spPr bwMode="gray"/>
        <p:txBody>
          <a:bodyPr/>
          <a:lstStyle>
            <a:lvl1pPr>
              <a:defRPr smtClean="0"/>
            </a:lvl1pPr>
          </a:lstStyle>
          <a:p>
            <a:pPr>
              <a:defRPr/>
            </a:pPr>
            <a:r>
              <a:rPr lang="nl-NL"/>
              <a:t>Koninklijke Nederlandse Redding Maatschappij</a:t>
            </a:r>
          </a:p>
        </p:txBody>
      </p:sp>
      <p:sp>
        <p:nvSpPr>
          <p:cNvPr id="16" name="Tijdelijke aanduiding voor dianummer 4"/>
          <p:cNvSpPr>
            <a:spLocks noGrp="1"/>
          </p:cNvSpPr>
          <p:nvPr>
            <p:ph type="sldNum" sz="quarter" idx="12"/>
          </p:nvPr>
        </p:nvSpPr>
        <p:spPr bwMode="gray">
          <a:xfrm>
            <a:off x="8248793" y="4729203"/>
            <a:ext cx="554941" cy="228529"/>
          </a:xfrm>
        </p:spPr>
        <p:txBody>
          <a:bodyPr/>
          <a:lstStyle>
            <a:lvl1pPr>
              <a:defRPr smtClean="0"/>
            </a:lvl1pPr>
          </a:lstStyle>
          <a:p>
            <a:pPr>
              <a:defRPr/>
            </a:pPr>
            <a:fld id="{B3156C06-7585-42CA-9440-7CF41082D519}" type="slidenum">
              <a:rPr lang="nl-NL"/>
              <a:pPr>
                <a:defRPr/>
              </a:pPr>
              <a:t>‹nr.›</a:t>
            </a:fld>
            <a:endParaRPr lang="nl-NL"/>
          </a:p>
        </p:txBody>
      </p:sp>
      <p:sp>
        <p:nvSpPr>
          <p:cNvPr id="17" name="Tijdelijke aanduiding voor inhoud 3"/>
          <p:cNvSpPr>
            <a:spLocks noGrp="1"/>
          </p:cNvSpPr>
          <p:nvPr>
            <p:ph sz="half" idx="2"/>
          </p:nvPr>
        </p:nvSpPr>
        <p:spPr bwMode="gray">
          <a:xfrm>
            <a:off x="333568" y="616178"/>
            <a:ext cx="3219141" cy="1555973"/>
          </a:xfrm>
          <a:noFill/>
          <a:ln w="9525">
            <a:noFill/>
            <a:miter lim="800000"/>
            <a:headEnd/>
            <a:tailEnd/>
          </a:ln>
        </p:spPr>
        <p:txBody>
          <a:bodyPr vert="horz" wrap="square" lIns="90000" tIns="46800" rIns="90000" bIns="46800" numCol="1" anchor="t" anchorCtr="0" compatLnSpc="1">
            <a:prstTxWarp prst="textNoShape">
              <a:avLst/>
            </a:prstTxWarp>
            <a:spAutoFit/>
          </a:bodyPr>
          <a:lstStyle>
            <a:lvl1pPr marL="0" indent="0" algn="l" rtl="0" eaLnBrk="0" fontAlgn="base" hangingPunct="0">
              <a:lnSpc>
                <a:spcPts val="1899"/>
              </a:lnSpc>
              <a:spcBef>
                <a:spcPts val="0"/>
              </a:spcBef>
              <a:spcAft>
                <a:spcPct val="0"/>
              </a:spcAft>
              <a:buNone/>
              <a:defRPr lang="nl-NL" sz="1400" cap="all" baseline="0" smtClean="0">
                <a:solidFill>
                  <a:schemeClr val="bg1"/>
                </a:solidFill>
                <a:latin typeface="Arial" pitchFamily="34" charset="0"/>
                <a:ea typeface="+mn-ea"/>
                <a:cs typeface="+mn-cs"/>
              </a:defRPr>
            </a:lvl1pPr>
            <a:lvl2pPr algn="l" rtl="0" eaLnBrk="0" fontAlgn="base" hangingPunct="0">
              <a:lnSpc>
                <a:spcPts val="1899"/>
              </a:lnSpc>
              <a:spcBef>
                <a:spcPts val="0"/>
              </a:spcBef>
              <a:spcAft>
                <a:spcPct val="0"/>
              </a:spcAft>
              <a:buNone/>
              <a:defRPr lang="nl-NL" sz="1400" cap="all" baseline="0" smtClean="0">
                <a:solidFill>
                  <a:schemeClr val="bg1"/>
                </a:solidFill>
                <a:latin typeface="Arial" pitchFamily="34" charset="0"/>
                <a:ea typeface="+mn-ea"/>
                <a:cs typeface="+mn-cs"/>
              </a:defRPr>
            </a:lvl2pPr>
            <a:lvl3pPr algn="l" rtl="0" eaLnBrk="0" fontAlgn="base" hangingPunct="0">
              <a:lnSpc>
                <a:spcPts val="1899"/>
              </a:lnSpc>
              <a:spcBef>
                <a:spcPts val="0"/>
              </a:spcBef>
              <a:spcAft>
                <a:spcPct val="0"/>
              </a:spcAft>
              <a:buNone/>
              <a:defRPr lang="nl-NL" sz="1400" cap="all" baseline="0" smtClean="0">
                <a:solidFill>
                  <a:schemeClr val="bg1"/>
                </a:solidFill>
                <a:latin typeface="Arial" pitchFamily="34" charset="0"/>
                <a:ea typeface="+mn-ea"/>
                <a:cs typeface="+mn-cs"/>
              </a:defRPr>
            </a:lvl3pPr>
            <a:lvl4pPr algn="l" rtl="0" eaLnBrk="0" fontAlgn="base" hangingPunct="0">
              <a:lnSpc>
                <a:spcPts val="1899"/>
              </a:lnSpc>
              <a:spcBef>
                <a:spcPts val="0"/>
              </a:spcBef>
              <a:spcAft>
                <a:spcPct val="0"/>
              </a:spcAft>
              <a:buNone/>
              <a:defRPr lang="nl-NL" sz="1400" cap="all" baseline="0" smtClean="0">
                <a:solidFill>
                  <a:schemeClr val="bg1"/>
                </a:solidFill>
                <a:latin typeface="Arial" pitchFamily="34" charset="0"/>
                <a:ea typeface="+mn-ea"/>
                <a:cs typeface="+mn-cs"/>
              </a:defRPr>
            </a:lvl4pPr>
            <a:lvl5pPr algn="l" rtl="0" eaLnBrk="0" fontAlgn="base" hangingPunct="0">
              <a:lnSpc>
                <a:spcPts val="1899"/>
              </a:lnSpc>
              <a:spcBef>
                <a:spcPts val="0"/>
              </a:spcBef>
              <a:spcAft>
                <a:spcPct val="0"/>
              </a:spcAft>
              <a:buNone/>
              <a:defRPr lang="nl-NL" sz="1400" cap="all" baseline="0">
                <a:solidFill>
                  <a:schemeClr val="bg1"/>
                </a:solidFill>
                <a:latin typeface="Arial" pitchFamily="34" charset="0"/>
                <a:ea typeface="+mn-ea"/>
                <a:cs typeface="+mn-cs"/>
              </a:defRPr>
            </a:lvl5pPr>
            <a:lvl6pPr>
              <a:defRPr sz="1799"/>
            </a:lvl6pPr>
            <a:lvl7pPr>
              <a:defRPr sz="1799"/>
            </a:lvl7pPr>
            <a:lvl8pPr>
              <a:defRPr sz="1799"/>
            </a:lvl8pPr>
            <a:lvl9pPr>
              <a:defRPr sz="1799"/>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Rectangle 4"/>
          <p:cNvSpPr>
            <a:spLocks noGrp="1" noChangeArrowheads="1"/>
          </p:cNvSpPr>
          <p:nvPr>
            <p:ph type="dt" sz="half" idx="10"/>
          </p:nvPr>
        </p:nvSpPr>
        <p:spPr>
          <a:xfrm>
            <a:off x="2978734" y="4722331"/>
            <a:ext cx="3385442" cy="199993"/>
          </a:xfrm>
          <a:ln/>
        </p:spPr>
        <p:txBody>
          <a:bodyPr/>
          <a:lstStyle>
            <a:lvl1pPr>
              <a:defRPr/>
            </a:lvl1pPr>
          </a:lstStyle>
          <a:p>
            <a:pPr>
              <a:defRPr/>
            </a:pPr>
            <a:r>
              <a:rPr lang="nl-NL"/>
              <a:t>|   Hier footer invullen</a:t>
            </a:r>
          </a:p>
        </p:txBody>
      </p:sp>
      <p:sp>
        <p:nvSpPr>
          <p:cNvPr id="9" name="Titel 1"/>
          <p:cNvSpPr>
            <a:spLocks noGrp="1"/>
          </p:cNvSpPr>
          <p:nvPr>
            <p:ph type="title"/>
          </p:nvPr>
        </p:nvSpPr>
        <p:spPr bwMode="gray">
          <a:xfrm>
            <a:off x="317528" y="371476"/>
            <a:ext cx="3217841" cy="307682"/>
          </a:xfrm>
        </p:spPr>
        <p:txBody>
          <a:bodyPr/>
          <a:lstStyle>
            <a:lvl1pPr>
              <a:defRPr sz="1400" cap="all" baseline="0">
                <a:solidFill>
                  <a:schemeClr val="bg1"/>
                </a:solidFill>
              </a:defRPr>
            </a:lvl1pPr>
          </a:lstStyle>
          <a:p>
            <a:r>
              <a:rPr lang="nl-NL"/>
              <a:t>Klik om de stijl te bewerken</a:t>
            </a:r>
          </a:p>
        </p:txBody>
      </p:sp>
    </p:spTree>
    <p:extLst>
      <p:ext uri="{BB962C8B-B14F-4D97-AF65-F5344CB8AC3E}">
        <p14:creationId xmlns:p14="http://schemas.microsoft.com/office/powerpoint/2010/main" val="17089321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fade">
                                      <p:cBhvr>
                                        <p:cTn id="12" dur="1000"/>
                                        <p:tgtEl>
                                          <p:spTgt spid="17">
                                            <p:txEl>
                                              <p:pRg st="0" end="0"/>
                                            </p:txEl>
                                          </p:spTgt>
                                        </p:tgtEl>
                                      </p:cBhvr>
                                    </p:animEffect>
                                    <p:anim calcmode="lin" valueType="num">
                                      <p:cBhvr>
                                        <p:cTn id="13"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7">
                                            <p:txEl>
                                              <p:pRg st="0" end="0"/>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7">
                                            <p:txEl>
                                              <p:pRg st="1" end="1"/>
                                            </p:txEl>
                                          </p:spTgt>
                                        </p:tgtEl>
                                        <p:attrNameLst>
                                          <p:attrName>style.visibility</p:attrName>
                                        </p:attrNameLst>
                                      </p:cBhvr>
                                      <p:to>
                                        <p:strVal val="visible"/>
                                      </p:to>
                                    </p:set>
                                    <p:animEffect transition="in" filter="fade">
                                      <p:cBhvr>
                                        <p:cTn id="17" dur="1000"/>
                                        <p:tgtEl>
                                          <p:spTgt spid="17">
                                            <p:txEl>
                                              <p:pRg st="1" end="1"/>
                                            </p:txEl>
                                          </p:spTgt>
                                        </p:tgtEl>
                                      </p:cBhvr>
                                    </p:animEffect>
                                    <p:anim calcmode="lin" valueType="num">
                                      <p:cBhvr>
                                        <p:cTn id="18"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17">
                                            <p:txEl>
                                              <p:pRg st="1" end="1"/>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7">
                                            <p:txEl>
                                              <p:pRg st="2" end="2"/>
                                            </p:txEl>
                                          </p:spTgt>
                                        </p:tgtEl>
                                        <p:attrNameLst>
                                          <p:attrName>style.visibility</p:attrName>
                                        </p:attrNameLst>
                                      </p:cBhvr>
                                      <p:to>
                                        <p:strVal val="visible"/>
                                      </p:to>
                                    </p:set>
                                    <p:animEffect transition="in" filter="fade">
                                      <p:cBhvr>
                                        <p:cTn id="22" dur="1000"/>
                                        <p:tgtEl>
                                          <p:spTgt spid="17">
                                            <p:txEl>
                                              <p:pRg st="2" end="2"/>
                                            </p:txEl>
                                          </p:spTgt>
                                        </p:tgtEl>
                                      </p:cBhvr>
                                    </p:animEffect>
                                    <p:anim calcmode="lin" valueType="num">
                                      <p:cBhvr>
                                        <p:cTn id="23"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17">
                                            <p:txEl>
                                              <p:pRg st="2" end="2"/>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17">
                                            <p:txEl>
                                              <p:pRg st="3" end="3"/>
                                            </p:txEl>
                                          </p:spTgt>
                                        </p:tgtEl>
                                        <p:attrNameLst>
                                          <p:attrName>style.visibility</p:attrName>
                                        </p:attrNameLst>
                                      </p:cBhvr>
                                      <p:to>
                                        <p:strVal val="visible"/>
                                      </p:to>
                                    </p:set>
                                    <p:animEffect transition="in" filter="fade">
                                      <p:cBhvr>
                                        <p:cTn id="27" dur="1000"/>
                                        <p:tgtEl>
                                          <p:spTgt spid="17">
                                            <p:txEl>
                                              <p:pRg st="3" end="3"/>
                                            </p:txEl>
                                          </p:spTgt>
                                        </p:tgtEl>
                                      </p:cBhvr>
                                    </p:animEffect>
                                    <p:anim calcmode="lin" valueType="num">
                                      <p:cBhvr>
                                        <p:cTn id="28" dur="1000" fill="hold"/>
                                        <p:tgtEl>
                                          <p:spTgt spid="17">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17">
                                            <p:txEl>
                                              <p:pRg st="3" end="3"/>
                                            </p:txEl>
                                          </p:spTgt>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17">
                                            <p:txEl>
                                              <p:pRg st="4" end="4"/>
                                            </p:txEl>
                                          </p:spTgt>
                                        </p:tgtEl>
                                        <p:attrNameLst>
                                          <p:attrName>style.visibility</p:attrName>
                                        </p:attrNameLst>
                                      </p:cBhvr>
                                      <p:to>
                                        <p:strVal val="visible"/>
                                      </p:to>
                                    </p:set>
                                    <p:animEffect transition="in" filter="fade">
                                      <p:cBhvr>
                                        <p:cTn id="32" dur="1000"/>
                                        <p:tgtEl>
                                          <p:spTgt spid="17">
                                            <p:txEl>
                                              <p:pRg st="4" end="4"/>
                                            </p:txEl>
                                          </p:spTgt>
                                        </p:tgtEl>
                                      </p:cBhvr>
                                    </p:animEffect>
                                    <p:anim calcmode="lin" valueType="num">
                                      <p:cBhvr>
                                        <p:cTn id="33" dur="1000" fill="hold"/>
                                        <p:tgtEl>
                                          <p:spTgt spid="17">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1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tmplLst>
          <p:tmpl lvl="1">
            <p:tnLst>
              <p:par>
                <p:cTn presetID="47"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Lst>
      </p:bldP>
      <p:bldP spid="9"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a:xfrm>
            <a:off x="426203" y="1080753"/>
            <a:ext cx="8388973" cy="3556800"/>
          </a:xfrm>
        </p:spPr>
        <p:txBody>
          <a:bodyPr/>
          <a:lstStyle>
            <a:lvl1pPr marL="269875" indent="-269875">
              <a:lnSpc>
                <a:spcPct val="150000"/>
              </a:lnSpc>
              <a:buFont typeface="+mj-lt"/>
              <a:buAutoNum type="arabicPeriod"/>
              <a:defRPr/>
            </a:lvl1pPr>
            <a:lvl2pPr marL="447675" indent="-177800">
              <a:lnSpc>
                <a:spcPct val="120000"/>
              </a:lnSpc>
              <a:defRPr/>
            </a:lvl2pPr>
            <a:lvl3pPr marL="625475" indent="-177800">
              <a:lnSpc>
                <a:spcPct val="120000"/>
              </a:lnSpc>
              <a:defRPr/>
            </a:lvl3pPr>
            <a:lvl4pPr>
              <a:lnSpc>
                <a:spcPct val="120000"/>
              </a:lnSpc>
              <a:defRPr/>
            </a:lvl4pPr>
            <a:lvl5pPr>
              <a:lnSpc>
                <a:spcPct val="120000"/>
              </a:lnSpc>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6" name="Slide Number Placeholder 5"/>
          <p:cNvSpPr>
            <a:spLocks noGrp="1"/>
          </p:cNvSpPr>
          <p:nvPr>
            <p:ph type="sldNum" sz="quarter" idx="12"/>
          </p:nvPr>
        </p:nvSpPr>
        <p:spPr/>
        <p:txBody>
          <a:bodyPr/>
          <a:lstStyle/>
          <a:p>
            <a:fld id="{4B57B585-15A3-41F7-B32A-17A2A431C13C}" type="slidenum">
              <a:rPr lang="nl-NL" smtClean="0"/>
              <a:t>‹nr.›</a:t>
            </a:fld>
            <a:endParaRPr lang="nl-NL"/>
          </a:p>
        </p:txBody>
      </p:sp>
    </p:spTree>
    <p:extLst>
      <p:ext uri="{BB962C8B-B14F-4D97-AF65-F5344CB8AC3E}">
        <p14:creationId xmlns:p14="http://schemas.microsoft.com/office/powerpoint/2010/main" val="75269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PhAnim="0" userDrawn="1">
  <p:cSld name="Titel, afbeelding en blok links">
    <p:spTree>
      <p:nvGrpSpPr>
        <p:cNvPr id="1" name=""/>
        <p:cNvGrpSpPr/>
        <p:nvPr/>
      </p:nvGrpSpPr>
      <p:grpSpPr>
        <a:xfrm>
          <a:off x="0" y="0"/>
          <a:ext cx="0" cy="0"/>
          <a:chOff x="0" y="0"/>
          <a:chExt cx="0" cy="0"/>
        </a:xfrm>
      </p:grpSpPr>
      <p:sp>
        <p:nvSpPr>
          <p:cNvPr id="6" name="Tijdelijke aanduiding voor afbeelding 2"/>
          <p:cNvSpPr>
            <a:spLocks noGrp="1"/>
          </p:cNvSpPr>
          <p:nvPr>
            <p:ph type="pic" idx="1"/>
          </p:nvPr>
        </p:nvSpPr>
        <p:spPr>
          <a:xfrm>
            <a:off x="144440" y="795093"/>
            <a:ext cx="8851949" cy="4203989"/>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1000"/>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pPr lvl="0"/>
            <a:endParaRPr lang="nl-NL" noProof="0"/>
          </a:p>
        </p:txBody>
      </p:sp>
      <p:sp>
        <p:nvSpPr>
          <p:cNvPr id="2" name="Titel 1"/>
          <p:cNvSpPr>
            <a:spLocks noGrp="1"/>
          </p:cNvSpPr>
          <p:nvPr>
            <p:ph type="title"/>
          </p:nvPr>
        </p:nvSpPr>
        <p:spPr/>
        <p:txBody>
          <a:bodyPr/>
          <a:lstStyle/>
          <a:p>
            <a:r>
              <a:rPr lang="nl-NL"/>
              <a:t>Klik om de stijl te bewerken</a:t>
            </a:r>
          </a:p>
        </p:txBody>
      </p:sp>
      <p:sp>
        <p:nvSpPr>
          <p:cNvPr id="15" name="Tijdelijke aanduiding voor voettekst 3"/>
          <p:cNvSpPr>
            <a:spLocks noGrp="1"/>
          </p:cNvSpPr>
          <p:nvPr>
            <p:ph type="ftr" sz="quarter" idx="11"/>
          </p:nvPr>
        </p:nvSpPr>
        <p:spPr bwMode="gray"/>
        <p:txBody>
          <a:bodyPr/>
          <a:lstStyle>
            <a:lvl1pPr>
              <a:defRPr smtClean="0"/>
            </a:lvl1pPr>
          </a:lstStyle>
          <a:p>
            <a:pPr>
              <a:defRPr/>
            </a:pPr>
            <a:r>
              <a:rPr lang="nl-NL"/>
              <a:t>Koninklijke Nederlandse Redding Maatschappij</a:t>
            </a:r>
          </a:p>
        </p:txBody>
      </p:sp>
      <p:sp>
        <p:nvSpPr>
          <p:cNvPr id="16" name="Tijdelijke aanduiding voor dianummer 4"/>
          <p:cNvSpPr>
            <a:spLocks noGrp="1"/>
          </p:cNvSpPr>
          <p:nvPr>
            <p:ph type="sldNum" sz="quarter" idx="12"/>
          </p:nvPr>
        </p:nvSpPr>
        <p:spPr bwMode="gray"/>
        <p:txBody>
          <a:bodyPr/>
          <a:lstStyle>
            <a:lvl1pPr>
              <a:defRPr smtClean="0"/>
            </a:lvl1pPr>
          </a:lstStyle>
          <a:p>
            <a:pPr>
              <a:defRPr/>
            </a:pPr>
            <a:fld id="{B3156C06-7585-42CA-9440-7CF41082D519}" type="slidenum">
              <a:rPr lang="nl-NL"/>
              <a:pPr>
                <a:defRPr/>
              </a:pPr>
              <a:t>‹nr.›</a:t>
            </a:fld>
            <a:endParaRPr lang="nl-NL"/>
          </a:p>
        </p:txBody>
      </p:sp>
      <p:sp>
        <p:nvSpPr>
          <p:cNvPr id="17" name="Tijdelijke aanduiding voor inhoud 3"/>
          <p:cNvSpPr>
            <a:spLocks noGrp="1"/>
          </p:cNvSpPr>
          <p:nvPr>
            <p:ph sz="half" idx="2"/>
          </p:nvPr>
        </p:nvSpPr>
        <p:spPr bwMode="gray">
          <a:xfrm>
            <a:off x="420616" y="1080755"/>
            <a:ext cx="4074405" cy="3542206"/>
          </a:xfrm>
          <a:solidFill>
            <a:schemeClr val="bg1">
              <a:alpha val="90000"/>
            </a:schemeClr>
          </a:solidFill>
          <a:ln w="9525">
            <a:noFill/>
            <a:miter lim="800000"/>
            <a:headEnd/>
            <a:tailEnd/>
          </a:ln>
        </p:spPr>
        <p:txBody>
          <a:bodyPr vert="horz" wrap="square" lIns="144000" tIns="108000" rIns="144000" bIns="108000" numCol="1" anchor="t" anchorCtr="0" compatLnSpc="1">
            <a:prstTxWarp prst="textNoShape">
              <a:avLst/>
            </a:prstTxWarp>
          </a:bodyPr>
          <a:lstStyle>
            <a:lvl1pPr algn="l" rtl="0" eaLnBrk="0" fontAlgn="base" hangingPunct="0">
              <a:spcBef>
                <a:spcPct val="20000"/>
              </a:spcBef>
              <a:spcAft>
                <a:spcPct val="0"/>
              </a:spcAft>
              <a:defRPr lang="nl-NL" smtClean="0">
                <a:solidFill>
                  <a:schemeClr val="tx1"/>
                </a:solidFill>
                <a:latin typeface="+mn-lt"/>
                <a:ea typeface="+mn-ea"/>
                <a:cs typeface="+mn-cs"/>
              </a:defRPr>
            </a:lvl1pPr>
            <a:lvl2pPr algn="l" rtl="0" eaLnBrk="0" fontAlgn="base" hangingPunct="0">
              <a:spcBef>
                <a:spcPct val="20000"/>
              </a:spcBef>
              <a:spcAft>
                <a:spcPct val="0"/>
              </a:spcAft>
              <a:defRPr lang="nl-NL" smtClean="0">
                <a:solidFill>
                  <a:schemeClr val="tx1"/>
                </a:solidFill>
                <a:latin typeface="+mn-lt"/>
                <a:ea typeface="+mn-ea"/>
                <a:cs typeface="+mn-cs"/>
              </a:defRPr>
            </a:lvl2pPr>
            <a:lvl3pPr algn="l" rtl="0" eaLnBrk="0" fontAlgn="base" hangingPunct="0">
              <a:spcBef>
                <a:spcPct val="20000"/>
              </a:spcBef>
              <a:spcAft>
                <a:spcPct val="0"/>
              </a:spcAft>
              <a:defRPr lang="nl-NL" smtClean="0">
                <a:solidFill>
                  <a:schemeClr val="tx1"/>
                </a:solidFill>
                <a:latin typeface="+mn-lt"/>
                <a:ea typeface="+mn-ea"/>
                <a:cs typeface="+mn-cs"/>
              </a:defRPr>
            </a:lvl3pPr>
            <a:lvl4pPr algn="l" rtl="0" eaLnBrk="0" fontAlgn="base" hangingPunct="0">
              <a:spcBef>
                <a:spcPct val="20000"/>
              </a:spcBef>
              <a:spcAft>
                <a:spcPct val="0"/>
              </a:spcAft>
              <a:defRPr lang="nl-NL" smtClean="0">
                <a:solidFill>
                  <a:schemeClr val="tx1"/>
                </a:solidFill>
                <a:latin typeface="+mn-lt"/>
                <a:ea typeface="+mn-ea"/>
                <a:cs typeface="+mn-cs"/>
              </a:defRPr>
            </a:lvl4pPr>
            <a:lvl5pPr algn="l" rtl="0" eaLnBrk="0" fontAlgn="base" hangingPunct="0">
              <a:spcBef>
                <a:spcPct val="20000"/>
              </a:spcBef>
              <a:spcAft>
                <a:spcPct val="0"/>
              </a:spcAft>
              <a:defRPr lang="nl-NL">
                <a:solidFill>
                  <a:schemeClr val="tx1"/>
                </a:solidFill>
                <a:latin typeface="+mn-lt"/>
                <a:ea typeface="+mn-ea"/>
                <a:cs typeface="+mn-cs"/>
              </a:defRPr>
            </a:lvl5pPr>
            <a:lvl6pPr>
              <a:defRPr sz="1799"/>
            </a:lvl6pPr>
            <a:lvl7pPr>
              <a:defRPr sz="1799"/>
            </a:lvl7pPr>
            <a:lvl8pPr>
              <a:defRPr sz="1799"/>
            </a:lvl8pPr>
            <a:lvl9pPr>
              <a:defRPr sz="1799"/>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8" name="Rectangle 4"/>
          <p:cNvSpPr>
            <a:spLocks noGrp="1" noChangeArrowheads="1"/>
          </p:cNvSpPr>
          <p:nvPr>
            <p:ph type="dt" sz="half" idx="10"/>
          </p:nvPr>
        </p:nvSpPr>
        <p:spPr>
          <a:xfrm>
            <a:off x="2978734" y="4722331"/>
            <a:ext cx="3385442" cy="199993"/>
          </a:xfrm>
          <a:ln/>
        </p:spPr>
        <p:txBody>
          <a:bodyPr/>
          <a:lstStyle>
            <a:lvl1pPr>
              <a:defRPr/>
            </a:lvl1pPr>
          </a:lstStyle>
          <a:p>
            <a:pPr>
              <a:defRPr/>
            </a:pPr>
            <a:r>
              <a:rPr lang="nl-NL"/>
              <a:t>|   Hier footer invullen</a:t>
            </a:r>
          </a:p>
        </p:txBody>
      </p:sp>
    </p:spTree>
    <p:extLst>
      <p:ext uri="{BB962C8B-B14F-4D97-AF65-F5344CB8AC3E}">
        <p14:creationId xmlns:p14="http://schemas.microsoft.com/office/powerpoint/2010/main" val="39222820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7">
                                            <p:bg/>
                                          </p:spTgt>
                                        </p:tgtEl>
                                        <p:attrNameLst>
                                          <p:attrName>style.visibility</p:attrName>
                                        </p:attrNameLst>
                                      </p:cBhvr>
                                      <p:to>
                                        <p:strVal val="visible"/>
                                      </p:to>
                                    </p:set>
                                    <p:animEffect transition="in" filter="fade">
                                      <p:cBhvr>
                                        <p:cTn id="7" dur="1000"/>
                                        <p:tgtEl>
                                          <p:spTgt spid="17">
                                            <p:bg/>
                                          </p:spTgt>
                                        </p:tgtEl>
                                      </p:cBhvr>
                                    </p:animEffect>
                                    <p:anim calcmode="lin" valueType="num">
                                      <p:cBhvr>
                                        <p:cTn id="8" dur="1000" fill="hold"/>
                                        <p:tgtEl>
                                          <p:spTgt spid="17">
                                            <p:bg/>
                                          </p:spTgt>
                                        </p:tgtEl>
                                        <p:attrNameLst>
                                          <p:attrName>ppt_x</p:attrName>
                                        </p:attrNameLst>
                                      </p:cBhvr>
                                      <p:tavLst>
                                        <p:tav tm="0">
                                          <p:val>
                                            <p:strVal val="#ppt_x"/>
                                          </p:val>
                                        </p:tav>
                                        <p:tav tm="100000">
                                          <p:val>
                                            <p:strVal val="#ppt_x"/>
                                          </p:val>
                                        </p:tav>
                                      </p:tavLst>
                                    </p:anim>
                                    <p:anim calcmode="lin" valueType="num">
                                      <p:cBhvr>
                                        <p:cTn id="9" dur="1000" fill="hold"/>
                                        <p:tgtEl>
                                          <p:spTgt spid="17">
                                            <p:bg/>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fade">
                                      <p:cBhvr>
                                        <p:cTn id="12" dur="1000"/>
                                        <p:tgtEl>
                                          <p:spTgt spid="17">
                                            <p:txEl>
                                              <p:pRg st="0" end="0"/>
                                            </p:txEl>
                                          </p:spTgt>
                                        </p:tgtEl>
                                      </p:cBhvr>
                                    </p:animEffect>
                                    <p:anim calcmode="lin" valueType="num">
                                      <p:cBhvr>
                                        <p:cTn id="13"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7">
                                            <p:txEl>
                                              <p:pRg st="0" end="0"/>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7">
                                            <p:txEl>
                                              <p:pRg st="1" end="1"/>
                                            </p:txEl>
                                          </p:spTgt>
                                        </p:tgtEl>
                                        <p:attrNameLst>
                                          <p:attrName>style.visibility</p:attrName>
                                        </p:attrNameLst>
                                      </p:cBhvr>
                                      <p:to>
                                        <p:strVal val="visible"/>
                                      </p:to>
                                    </p:set>
                                    <p:animEffect transition="in" filter="fade">
                                      <p:cBhvr>
                                        <p:cTn id="17" dur="1000"/>
                                        <p:tgtEl>
                                          <p:spTgt spid="17">
                                            <p:txEl>
                                              <p:pRg st="1" end="1"/>
                                            </p:txEl>
                                          </p:spTgt>
                                        </p:tgtEl>
                                      </p:cBhvr>
                                    </p:animEffect>
                                    <p:anim calcmode="lin" valueType="num">
                                      <p:cBhvr>
                                        <p:cTn id="18"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17">
                                            <p:txEl>
                                              <p:pRg st="1" end="1"/>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7">
                                            <p:txEl>
                                              <p:pRg st="2" end="2"/>
                                            </p:txEl>
                                          </p:spTgt>
                                        </p:tgtEl>
                                        <p:attrNameLst>
                                          <p:attrName>style.visibility</p:attrName>
                                        </p:attrNameLst>
                                      </p:cBhvr>
                                      <p:to>
                                        <p:strVal val="visible"/>
                                      </p:to>
                                    </p:set>
                                    <p:animEffect transition="in" filter="fade">
                                      <p:cBhvr>
                                        <p:cTn id="22" dur="1000"/>
                                        <p:tgtEl>
                                          <p:spTgt spid="17">
                                            <p:txEl>
                                              <p:pRg st="2" end="2"/>
                                            </p:txEl>
                                          </p:spTgt>
                                        </p:tgtEl>
                                      </p:cBhvr>
                                    </p:animEffect>
                                    <p:anim calcmode="lin" valueType="num">
                                      <p:cBhvr>
                                        <p:cTn id="23"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17">
                                            <p:txEl>
                                              <p:pRg st="2" end="2"/>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17">
                                            <p:txEl>
                                              <p:pRg st="3" end="3"/>
                                            </p:txEl>
                                          </p:spTgt>
                                        </p:tgtEl>
                                        <p:attrNameLst>
                                          <p:attrName>style.visibility</p:attrName>
                                        </p:attrNameLst>
                                      </p:cBhvr>
                                      <p:to>
                                        <p:strVal val="visible"/>
                                      </p:to>
                                    </p:set>
                                    <p:animEffect transition="in" filter="fade">
                                      <p:cBhvr>
                                        <p:cTn id="27" dur="1000"/>
                                        <p:tgtEl>
                                          <p:spTgt spid="17">
                                            <p:txEl>
                                              <p:pRg st="3" end="3"/>
                                            </p:txEl>
                                          </p:spTgt>
                                        </p:tgtEl>
                                      </p:cBhvr>
                                    </p:animEffect>
                                    <p:anim calcmode="lin" valueType="num">
                                      <p:cBhvr>
                                        <p:cTn id="28" dur="1000" fill="hold"/>
                                        <p:tgtEl>
                                          <p:spTgt spid="17">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17">
                                            <p:txEl>
                                              <p:pRg st="3" end="3"/>
                                            </p:txEl>
                                          </p:spTgt>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17">
                                            <p:txEl>
                                              <p:pRg st="4" end="4"/>
                                            </p:txEl>
                                          </p:spTgt>
                                        </p:tgtEl>
                                        <p:attrNameLst>
                                          <p:attrName>style.visibility</p:attrName>
                                        </p:attrNameLst>
                                      </p:cBhvr>
                                      <p:to>
                                        <p:strVal val="visible"/>
                                      </p:to>
                                    </p:set>
                                    <p:animEffect transition="in" filter="fade">
                                      <p:cBhvr>
                                        <p:cTn id="32" dur="1000"/>
                                        <p:tgtEl>
                                          <p:spTgt spid="17">
                                            <p:txEl>
                                              <p:pRg st="4" end="4"/>
                                            </p:txEl>
                                          </p:spTgt>
                                        </p:tgtEl>
                                      </p:cBhvr>
                                    </p:animEffect>
                                    <p:anim calcmode="lin" valueType="num">
                                      <p:cBhvr>
                                        <p:cTn id="33" dur="1000" fill="hold"/>
                                        <p:tgtEl>
                                          <p:spTgt spid="17">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1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animBg="1">
        <p:tmplLst>
          <p:tmpl>
            <p:tnLst>
              <p:par>
                <p:cTn presetID="47"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 lvl="1">
            <p:tnLst>
              <p:par>
                <p:cTn presetID="47"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showMasterPhAnim="0" userDrawn="1">
  <p:cSld name="Videodia">
    <p:spTree>
      <p:nvGrpSpPr>
        <p:cNvPr id="1" name=""/>
        <p:cNvGrpSpPr/>
        <p:nvPr/>
      </p:nvGrpSpPr>
      <p:grpSpPr>
        <a:xfrm>
          <a:off x="0" y="0"/>
          <a:ext cx="0" cy="0"/>
          <a:chOff x="0" y="0"/>
          <a:chExt cx="0" cy="0"/>
        </a:xfrm>
      </p:grpSpPr>
      <p:sp>
        <p:nvSpPr>
          <p:cNvPr id="16" name="Tijdelijke aanduiding voor inhoud 2"/>
          <p:cNvSpPr>
            <a:spLocks noGrp="1"/>
          </p:cNvSpPr>
          <p:nvPr>
            <p:ph idx="1"/>
          </p:nvPr>
        </p:nvSpPr>
        <p:spPr>
          <a:xfrm>
            <a:off x="144438" y="146005"/>
            <a:ext cx="8851950" cy="4853077"/>
          </a:xfrm>
          <a:solidFill>
            <a:schemeClr val="tx1"/>
          </a:solidFill>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4076052694"/>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Titel en object">
    <p:spTree>
      <p:nvGrpSpPr>
        <p:cNvPr id="1" name=""/>
        <p:cNvGrpSpPr/>
        <p:nvPr/>
      </p:nvGrpSpPr>
      <p:grpSpPr>
        <a:xfrm>
          <a:off x="0" y="0"/>
          <a:ext cx="0" cy="0"/>
          <a:chOff x="0" y="0"/>
          <a:chExt cx="0" cy="0"/>
        </a:xfrm>
      </p:grpSpPr>
      <p:sp>
        <p:nvSpPr>
          <p:cNvPr id="7" name="Tijdelijke aanduiding voor afbeelding 2"/>
          <p:cNvSpPr>
            <a:spLocks noGrp="1"/>
          </p:cNvSpPr>
          <p:nvPr>
            <p:ph type="pic" idx="13"/>
          </p:nvPr>
        </p:nvSpPr>
        <p:spPr>
          <a:xfrm>
            <a:off x="144439" y="795093"/>
            <a:ext cx="8851949" cy="4203989"/>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1000"/>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pPr lvl="0"/>
            <a:endParaRPr lang="nl-NL" noProof="0"/>
          </a:p>
        </p:txBody>
      </p:sp>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bwMode="gray">
          <a:xfrm>
            <a:off x="420616" y="1080755"/>
            <a:ext cx="8301183" cy="3542206"/>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Rectangle 5"/>
          <p:cNvSpPr>
            <a:spLocks noGrp="1" noChangeArrowheads="1"/>
          </p:cNvSpPr>
          <p:nvPr>
            <p:ph type="ftr" sz="quarter" idx="11"/>
          </p:nvPr>
        </p:nvSpPr>
        <p:spPr bwMode="gray">
          <a:ln/>
        </p:spPr>
        <p:txBody>
          <a:bodyPr/>
          <a:lstStyle>
            <a:lvl1pPr>
              <a:defRPr/>
            </a:lvl1pPr>
          </a:lstStyle>
          <a:p>
            <a:pPr>
              <a:defRPr/>
            </a:pPr>
            <a:r>
              <a:rPr lang="nl-NL" dirty="0"/>
              <a:t>Koninklijke Nederlandse Redding Maatschappij</a:t>
            </a:r>
          </a:p>
        </p:txBody>
      </p:sp>
      <p:sp>
        <p:nvSpPr>
          <p:cNvPr id="6" name="Rectangle 6"/>
          <p:cNvSpPr>
            <a:spLocks noGrp="1" noChangeArrowheads="1"/>
          </p:cNvSpPr>
          <p:nvPr>
            <p:ph type="sldNum" sz="quarter" idx="12"/>
          </p:nvPr>
        </p:nvSpPr>
        <p:spPr bwMode="gray">
          <a:xfrm>
            <a:off x="8248793" y="4729203"/>
            <a:ext cx="554941" cy="228529"/>
          </a:xfrm>
          <a:ln/>
        </p:spPr>
        <p:txBody>
          <a:bodyPr/>
          <a:lstStyle>
            <a:lvl1pPr>
              <a:defRPr/>
            </a:lvl1pPr>
          </a:lstStyle>
          <a:p>
            <a:pPr>
              <a:defRPr/>
            </a:pPr>
            <a:fld id="{62851C06-66F2-44F3-AE7A-9B029013AF29}" type="slidenum">
              <a:rPr lang="nl-NL"/>
              <a:pPr>
                <a:defRPr/>
              </a:pPr>
              <a:t>‹nr.›</a:t>
            </a:fld>
            <a:endParaRPr lang="nl-NL"/>
          </a:p>
        </p:txBody>
      </p:sp>
      <p:sp>
        <p:nvSpPr>
          <p:cNvPr id="8" name="Rectangle 4"/>
          <p:cNvSpPr>
            <a:spLocks noGrp="1" noChangeArrowheads="1"/>
          </p:cNvSpPr>
          <p:nvPr>
            <p:ph type="dt" sz="half" idx="10"/>
          </p:nvPr>
        </p:nvSpPr>
        <p:spPr>
          <a:xfrm>
            <a:off x="2978734" y="4722331"/>
            <a:ext cx="3385442" cy="199993"/>
          </a:xfrm>
          <a:ln/>
        </p:spPr>
        <p:txBody>
          <a:bodyPr/>
          <a:lstStyle>
            <a:lvl1pPr>
              <a:defRPr/>
            </a:lvl1pPr>
          </a:lstStyle>
          <a:p>
            <a:pPr>
              <a:defRPr/>
            </a:pPr>
            <a:r>
              <a:rPr lang="nl-NL"/>
              <a:t>|   Hier footer invullen</a:t>
            </a:r>
          </a:p>
        </p:txBody>
      </p:sp>
    </p:spTree>
    <p:extLst>
      <p:ext uri="{BB962C8B-B14F-4D97-AF65-F5344CB8AC3E}">
        <p14:creationId xmlns:p14="http://schemas.microsoft.com/office/powerpoint/2010/main" val="21055574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ppt_x</p:attrName>
                                        </p:attrNameLst>
                                      </p:cBhvr>
                                      <p:tavLst>
                                        <p:tav tm="0">
                                          <p:val>
                                            <p:strVal val="#ppt_x"/>
                                          </p:val>
                                        </p:tav>
                                        <p:tav tm="100000">
                                          <p:val>
                                            <p:strVal val="#ppt_x"/>
                                          </p:val>
                                        </p:tav>
                                      </p:tavLst>
                                    </p:anim>
                                    <p:anim calcmode="lin" valueType="num">
                                      <p:cBhvr>
                                        <p:cTn id="9" dur="1000" fill="hold"/>
                                        <p:tgtEl>
                                          <p:spTgt spid="3">
                                            <p:bg/>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1000"/>
                                        <p:tgtEl>
                                          <p:spTgt spid="3">
                                            <p:txEl>
                                              <p:pRg st="4" end="4"/>
                                            </p:txEl>
                                          </p:spTgt>
                                        </p:tgtEl>
                                      </p:cBhvr>
                                    </p:animEffect>
                                    <p:anim calcmode="lin" valueType="num">
                                      <p:cBhvr>
                                        <p:cTn id="3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47"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1">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eldia">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17"/>
          <p:cNvSpPr>
            <a:spLocks noChangeArrowheads="1"/>
          </p:cNvSpPr>
          <p:nvPr userDrawn="1"/>
        </p:nvSpPr>
        <p:spPr bwMode="auto">
          <a:xfrm>
            <a:off x="144438" y="3087152"/>
            <a:ext cx="8851950" cy="1838102"/>
          </a:xfrm>
          <a:prstGeom prst="rect">
            <a:avLst/>
          </a:prstGeom>
          <a:solidFill>
            <a:schemeClr val="accent1"/>
          </a:solidFill>
          <a:ln w="9525">
            <a:noFill/>
            <a:miter lim="800000"/>
            <a:headEnd/>
            <a:tailEnd/>
          </a:ln>
          <a:effectLst/>
        </p:spPr>
        <p:txBody>
          <a:bodyPr wrap="none" anchor="ctr"/>
          <a:lstStyle/>
          <a:p>
            <a:pPr>
              <a:defRPr/>
            </a:pPr>
            <a:endParaRPr lang="nl-NL" sz="1799"/>
          </a:p>
        </p:txBody>
      </p:sp>
      <p:sp>
        <p:nvSpPr>
          <p:cNvPr id="6" name="Rectangle 16"/>
          <p:cNvSpPr>
            <a:spLocks noChangeArrowheads="1"/>
          </p:cNvSpPr>
          <p:nvPr userDrawn="1"/>
        </p:nvSpPr>
        <p:spPr bwMode="auto">
          <a:xfrm>
            <a:off x="144438" y="4926079"/>
            <a:ext cx="8851950" cy="71416"/>
          </a:xfrm>
          <a:prstGeom prst="rect">
            <a:avLst/>
          </a:prstGeom>
          <a:solidFill>
            <a:schemeClr val="tx2"/>
          </a:solidFill>
          <a:ln w="9525">
            <a:noFill/>
            <a:miter lim="800000"/>
            <a:headEnd/>
            <a:tailEnd/>
          </a:ln>
          <a:effectLst/>
        </p:spPr>
        <p:txBody>
          <a:bodyPr wrap="none" anchor="ctr"/>
          <a:lstStyle/>
          <a:p>
            <a:pPr>
              <a:defRPr/>
            </a:pPr>
            <a:endParaRPr lang="nl-NL" sz="1799"/>
          </a:p>
        </p:txBody>
      </p:sp>
      <p:sp>
        <p:nvSpPr>
          <p:cNvPr id="12" name="Tijdelijke aanduiding voor voettekst 4"/>
          <p:cNvSpPr txBox="1">
            <a:spLocks/>
          </p:cNvSpPr>
          <p:nvPr userDrawn="1"/>
        </p:nvSpPr>
        <p:spPr bwMode="white">
          <a:xfrm>
            <a:off x="328557" y="4584873"/>
            <a:ext cx="3614109" cy="255508"/>
          </a:xfrm>
          <a:prstGeom prst="rect">
            <a:avLst/>
          </a:prstGeom>
        </p:spPr>
        <p:txBody>
          <a:bodyPr/>
          <a:lstStyle/>
          <a:p>
            <a:pPr defTabSz="457063">
              <a:defRPr/>
            </a:pPr>
            <a:r>
              <a:rPr lang="nl-NL" sz="900" b="1">
                <a:solidFill>
                  <a:schemeClr val="bg1"/>
                </a:solidFill>
                <a:cs typeface="Arial" charset="0"/>
              </a:rPr>
              <a:t>Koninklijke Nederlandse Redding Maatschappij</a:t>
            </a:r>
          </a:p>
        </p:txBody>
      </p:sp>
      <p:sp>
        <p:nvSpPr>
          <p:cNvPr id="6146" name="Rectangle 2"/>
          <p:cNvSpPr>
            <a:spLocks noGrp="1" noChangeArrowheads="1"/>
          </p:cNvSpPr>
          <p:nvPr>
            <p:ph type="ctrTitle"/>
          </p:nvPr>
        </p:nvSpPr>
        <p:spPr bwMode="white">
          <a:xfrm>
            <a:off x="328557" y="3197894"/>
            <a:ext cx="7772637" cy="701458"/>
          </a:xfrm>
        </p:spPr>
        <p:txBody>
          <a:bodyPr anchor="t"/>
          <a:lstStyle>
            <a:lvl1pPr>
              <a:defRPr sz="3999">
                <a:solidFill>
                  <a:schemeClr val="bg1"/>
                </a:solidFill>
              </a:defRPr>
            </a:lvl1pPr>
          </a:lstStyle>
          <a:p>
            <a:r>
              <a:rPr lang="nl-NL"/>
              <a:t>Click to edit Master title style</a:t>
            </a:r>
          </a:p>
        </p:txBody>
      </p:sp>
      <p:sp>
        <p:nvSpPr>
          <p:cNvPr id="6147" name="Rectangle 3"/>
          <p:cNvSpPr>
            <a:spLocks noGrp="1" noChangeArrowheads="1"/>
          </p:cNvSpPr>
          <p:nvPr>
            <p:ph type="subTitle" idx="1"/>
          </p:nvPr>
        </p:nvSpPr>
        <p:spPr>
          <a:xfrm>
            <a:off x="328557" y="3800687"/>
            <a:ext cx="7772637" cy="399987"/>
          </a:xfrm>
          <a:noFill/>
        </p:spPr>
        <p:txBody>
          <a:bodyPr lIns="91440" tIns="45720" rIns="91440" bIns="45720">
            <a:spAutoFit/>
          </a:bodyPr>
          <a:lstStyle>
            <a:lvl1pPr marL="0" indent="0">
              <a:buFontTx/>
              <a:buNone/>
              <a:defRPr sz="1999" cap="all" baseline="0">
                <a:solidFill>
                  <a:schemeClr val="tx2"/>
                </a:solidFill>
                <a:latin typeface="+mn-lt"/>
              </a:defRPr>
            </a:lvl1pPr>
          </a:lstStyle>
          <a:p>
            <a:r>
              <a:rPr lang="nl-NL"/>
              <a:t>Click to edit Master subtitle style</a:t>
            </a:r>
          </a:p>
        </p:txBody>
      </p:sp>
      <p:pic>
        <p:nvPicPr>
          <p:cNvPr id="13" name="Picture 10" descr="logoknrm"/>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183778" y="452299"/>
            <a:ext cx="1398345" cy="693523"/>
          </a:xfrm>
          <a:prstGeom prst="rect">
            <a:avLst/>
          </a:prstGeom>
          <a:noFill/>
          <a:ln w="9525">
            <a:noFill/>
            <a:miter lim="800000"/>
            <a:headEnd/>
            <a:tailEnd/>
          </a:ln>
        </p:spPr>
      </p:pic>
      <p:grpSp>
        <p:nvGrpSpPr>
          <p:cNvPr id="15" name="Groep 14"/>
          <p:cNvGrpSpPr/>
          <p:nvPr userDrawn="1"/>
        </p:nvGrpSpPr>
        <p:grpSpPr bwMode="gray">
          <a:xfrm>
            <a:off x="0" y="0"/>
            <a:ext cx="9144000" cy="5143500"/>
            <a:chOff x="0" y="0"/>
            <a:chExt cx="9145588" cy="5145088"/>
          </a:xfrm>
        </p:grpSpPr>
        <p:sp>
          <p:nvSpPr>
            <p:cNvPr id="9" name="Rectangle 9"/>
            <p:cNvSpPr>
              <a:spLocks noChangeArrowheads="1"/>
            </p:cNvSpPr>
            <p:nvPr userDrawn="1"/>
          </p:nvSpPr>
          <p:spPr bwMode="gray">
            <a:xfrm>
              <a:off x="0" y="4999038"/>
              <a:ext cx="9145588" cy="144462"/>
            </a:xfrm>
            <a:prstGeom prst="rect">
              <a:avLst/>
            </a:prstGeom>
            <a:solidFill>
              <a:schemeClr val="bg1"/>
            </a:solidFill>
            <a:ln w="9525">
              <a:noFill/>
              <a:miter lim="800000"/>
              <a:headEnd/>
              <a:tailEnd/>
            </a:ln>
            <a:effectLst/>
          </p:spPr>
          <p:txBody>
            <a:bodyPr wrap="none" anchor="ctr"/>
            <a:lstStyle/>
            <a:p>
              <a:pPr>
                <a:defRPr/>
              </a:pPr>
              <a:endParaRPr lang="nl-NL" sz="1799"/>
            </a:p>
          </p:txBody>
        </p:sp>
        <p:sp>
          <p:nvSpPr>
            <p:cNvPr id="10" name="Rectangle 10"/>
            <p:cNvSpPr>
              <a:spLocks noChangeArrowheads="1"/>
            </p:cNvSpPr>
            <p:nvPr userDrawn="1"/>
          </p:nvSpPr>
          <p:spPr bwMode="gray">
            <a:xfrm>
              <a:off x="0" y="0"/>
              <a:ext cx="9145588" cy="144463"/>
            </a:xfrm>
            <a:prstGeom prst="rect">
              <a:avLst/>
            </a:prstGeom>
            <a:solidFill>
              <a:schemeClr val="bg1"/>
            </a:solidFill>
            <a:ln w="9525">
              <a:noFill/>
              <a:miter lim="800000"/>
              <a:headEnd/>
              <a:tailEnd/>
            </a:ln>
            <a:effectLst/>
          </p:spPr>
          <p:txBody>
            <a:bodyPr wrap="none" anchor="ctr"/>
            <a:lstStyle/>
            <a:p>
              <a:pPr>
                <a:defRPr/>
              </a:pPr>
              <a:endParaRPr lang="nl-NL" sz="1799"/>
            </a:p>
          </p:txBody>
        </p:sp>
        <p:sp>
          <p:nvSpPr>
            <p:cNvPr id="11" name="Rectangle 8"/>
            <p:cNvSpPr>
              <a:spLocks noChangeArrowheads="1"/>
            </p:cNvSpPr>
            <p:nvPr userDrawn="1"/>
          </p:nvSpPr>
          <p:spPr bwMode="gray">
            <a:xfrm>
              <a:off x="8999538" y="0"/>
              <a:ext cx="144462" cy="5145088"/>
            </a:xfrm>
            <a:prstGeom prst="rect">
              <a:avLst/>
            </a:prstGeom>
            <a:solidFill>
              <a:schemeClr val="bg1"/>
            </a:solidFill>
            <a:ln w="9525">
              <a:noFill/>
              <a:miter lim="800000"/>
              <a:headEnd/>
              <a:tailEnd/>
            </a:ln>
            <a:effectLst/>
          </p:spPr>
          <p:txBody>
            <a:bodyPr wrap="none" anchor="ctr"/>
            <a:lstStyle/>
            <a:p>
              <a:pPr>
                <a:defRPr/>
              </a:pPr>
              <a:endParaRPr lang="nl-NL" sz="1799"/>
            </a:p>
          </p:txBody>
        </p:sp>
        <p:sp>
          <p:nvSpPr>
            <p:cNvPr id="14" name="Rectangle 7"/>
            <p:cNvSpPr>
              <a:spLocks noChangeArrowheads="1"/>
            </p:cNvSpPr>
            <p:nvPr userDrawn="1"/>
          </p:nvSpPr>
          <p:spPr bwMode="gray">
            <a:xfrm>
              <a:off x="0" y="0"/>
              <a:ext cx="144463" cy="5145088"/>
            </a:xfrm>
            <a:prstGeom prst="rect">
              <a:avLst/>
            </a:prstGeom>
            <a:solidFill>
              <a:schemeClr val="bg1"/>
            </a:solidFill>
            <a:ln w="9525">
              <a:noFill/>
              <a:miter lim="800000"/>
              <a:headEnd/>
              <a:tailEnd/>
            </a:ln>
            <a:effectLst/>
          </p:spPr>
          <p:txBody>
            <a:bodyPr wrap="none" anchor="ctr"/>
            <a:lstStyle/>
            <a:p>
              <a:pPr>
                <a:defRPr/>
              </a:pPr>
              <a:endParaRPr lang="nl-NL" sz="1799"/>
            </a:p>
          </p:txBody>
        </p:sp>
      </p:grpSp>
    </p:spTree>
    <p:extLst>
      <p:ext uri="{BB962C8B-B14F-4D97-AF65-F5344CB8AC3E}">
        <p14:creationId xmlns:p14="http://schemas.microsoft.com/office/powerpoint/2010/main" val="1024795506"/>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showMasterPhAnim="0" preserve="1" userDrawn="1">
  <p:cSld name="Videodia">
    <p:spTree>
      <p:nvGrpSpPr>
        <p:cNvPr id="1" name=""/>
        <p:cNvGrpSpPr/>
        <p:nvPr/>
      </p:nvGrpSpPr>
      <p:grpSpPr>
        <a:xfrm>
          <a:off x="0" y="0"/>
          <a:ext cx="0" cy="0"/>
          <a:chOff x="0" y="0"/>
          <a:chExt cx="0" cy="0"/>
        </a:xfrm>
      </p:grpSpPr>
      <p:sp>
        <p:nvSpPr>
          <p:cNvPr id="16" name="Tijdelijke aanduiding voor inhoud 2"/>
          <p:cNvSpPr>
            <a:spLocks noGrp="1"/>
          </p:cNvSpPr>
          <p:nvPr>
            <p:ph idx="1"/>
          </p:nvPr>
        </p:nvSpPr>
        <p:spPr>
          <a:xfrm>
            <a:off x="144438" y="146005"/>
            <a:ext cx="8851950" cy="4853077"/>
          </a:xfrm>
          <a:solidFill>
            <a:schemeClr val="tx1"/>
          </a:solidFill>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834844206"/>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PhAnim="0" preserve="1" userDrawn="1">
  <p:cSld name="Inhouddia">
    <p:spTree>
      <p:nvGrpSpPr>
        <p:cNvPr id="1" name=""/>
        <p:cNvGrpSpPr/>
        <p:nvPr/>
      </p:nvGrpSpPr>
      <p:grpSpPr>
        <a:xfrm>
          <a:off x="0" y="0"/>
          <a:ext cx="0" cy="0"/>
          <a:chOff x="0" y="0"/>
          <a:chExt cx="0" cy="0"/>
        </a:xfrm>
      </p:grpSpPr>
      <p:sp>
        <p:nvSpPr>
          <p:cNvPr id="8" name="Rectangle 17"/>
          <p:cNvSpPr>
            <a:spLocks noChangeArrowheads="1"/>
          </p:cNvSpPr>
          <p:nvPr userDrawn="1"/>
        </p:nvSpPr>
        <p:spPr bwMode="auto">
          <a:xfrm>
            <a:off x="144438" y="795093"/>
            <a:ext cx="8851950" cy="4153205"/>
          </a:xfrm>
          <a:prstGeom prst="rect">
            <a:avLst/>
          </a:prstGeom>
          <a:solidFill>
            <a:schemeClr val="tx2"/>
          </a:solidFill>
          <a:ln w="9525">
            <a:noFill/>
            <a:miter lim="800000"/>
            <a:headEnd/>
            <a:tailEnd/>
          </a:ln>
          <a:effectLst/>
        </p:spPr>
        <p:txBody>
          <a:bodyPr wrap="none" anchor="ctr"/>
          <a:lstStyle/>
          <a:p>
            <a:pPr>
              <a:defRPr/>
            </a:pPr>
            <a:endParaRPr lang="nl-NL" sz="1799"/>
          </a:p>
        </p:txBody>
      </p:sp>
      <p:pic>
        <p:nvPicPr>
          <p:cNvPr id="14" name="Afbeelding 13" descr="text_wit2.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84" y="745729"/>
            <a:ext cx="4428356" cy="3349588"/>
          </a:xfrm>
          <a:prstGeom prst="rect">
            <a:avLst/>
          </a:prstGeom>
        </p:spPr>
      </p:pic>
      <p:sp>
        <p:nvSpPr>
          <p:cNvPr id="15" name="Rechthoek 14"/>
          <p:cNvSpPr/>
          <p:nvPr userDrawn="1"/>
        </p:nvSpPr>
        <p:spPr>
          <a:xfrm>
            <a:off x="256963" y="1034397"/>
            <a:ext cx="4025535" cy="3048312"/>
          </a:xfrm>
          <a:prstGeom prst="rect">
            <a:avLst/>
          </a:prstGeom>
          <a:solidFill>
            <a:srgbClr val="16428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9" name="Rectangle 16"/>
          <p:cNvSpPr>
            <a:spLocks noChangeArrowheads="1"/>
          </p:cNvSpPr>
          <p:nvPr userDrawn="1"/>
        </p:nvSpPr>
        <p:spPr bwMode="auto">
          <a:xfrm>
            <a:off x="144438" y="4926079"/>
            <a:ext cx="8851950" cy="71416"/>
          </a:xfrm>
          <a:prstGeom prst="rect">
            <a:avLst/>
          </a:prstGeom>
          <a:solidFill>
            <a:schemeClr val="tx2"/>
          </a:solidFill>
          <a:ln w="9525">
            <a:noFill/>
            <a:miter lim="800000"/>
            <a:headEnd/>
            <a:tailEnd/>
          </a:ln>
          <a:effectLst/>
        </p:spPr>
        <p:txBody>
          <a:bodyPr wrap="none" anchor="ctr"/>
          <a:lstStyle/>
          <a:p>
            <a:pPr>
              <a:defRPr/>
            </a:pPr>
            <a:endParaRPr lang="nl-NL" sz="1799"/>
          </a:p>
        </p:txBody>
      </p:sp>
      <p:sp>
        <p:nvSpPr>
          <p:cNvPr id="4" name="Tijdelijke aanduiding voor inhoud 3"/>
          <p:cNvSpPr>
            <a:spLocks noGrp="1"/>
          </p:cNvSpPr>
          <p:nvPr>
            <p:ph sz="half" idx="2"/>
          </p:nvPr>
        </p:nvSpPr>
        <p:spPr bwMode="gray">
          <a:xfrm>
            <a:off x="1082654" y="1080755"/>
            <a:ext cx="6564593" cy="3347004"/>
          </a:xfrm>
          <a:noFill/>
          <a:ln w="9525">
            <a:noFill/>
            <a:miter lim="800000"/>
            <a:headEnd/>
            <a:tailEnd/>
          </a:ln>
        </p:spPr>
        <p:txBody>
          <a:bodyPr vert="horz" wrap="square" lIns="144000" tIns="108000" rIns="144000" bIns="108000" numCol="1" anchor="t" anchorCtr="0" compatLnSpc="1">
            <a:prstTxWarp prst="textNoShape">
              <a:avLst/>
            </a:prstTxWarp>
          </a:bodyPr>
          <a:lstStyle>
            <a:lvl1pPr marL="265033" indent="-265033" algn="l" rtl="0" eaLnBrk="0" fontAlgn="base" hangingPunct="0">
              <a:lnSpc>
                <a:spcPct val="150000"/>
              </a:lnSpc>
              <a:spcBef>
                <a:spcPct val="20000"/>
              </a:spcBef>
              <a:spcAft>
                <a:spcPct val="0"/>
              </a:spcAft>
              <a:buFont typeface="+mj-lt"/>
              <a:buAutoNum type="arabicPeriod"/>
              <a:defRPr lang="nl-NL" smtClean="0">
                <a:solidFill>
                  <a:schemeClr val="bg1"/>
                </a:solidFill>
                <a:latin typeface="+mn-lt"/>
                <a:ea typeface="+mn-ea"/>
                <a:cs typeface="+mn-cs"/>
              </a:defRPr>
            </a:lvl1pPr>
            <a:lvl2pPr algn="l" rtl="0" eaLnBrk="0" fontAlgn="base" hangingPunct="0">
              <a:lnSpc>
                <a:spcPct val="150000"/>
              </a:lnSpc>
              <a:spcBef>
                <a:spcPct val="20000"/>
              </a:spcBef>
              <a:spcAft>
                <a:spcPct val="0"/>
              </a:spcAft>
              <a:defRPr lang="nl-NL" smtClean="0">
                <a:solidFill>
                  <a:schemeClr val="bg1"/>
                </a:solidFill>
                <a:latin typeface="+mn-lt"/>
                <a:ea typeface="+mn-ea"/>
                <a:cs typeface="+mn-cs"/>
              </a:defRPr>
            </a:lvl2pPr>
            <a:lvl3pPr algn="l" rtl="0" eaLnBrk="0" fontAlgn="base" hangingPunct="0">
              <a:lnSpc>
                <a:spcPct val="150000"/>
              </a:lnSpc>
              <a:spcBef>
                <a:spcPct val="20000"/>
              </a:spcBef>
              <a:spcAft>
                <a:spcPct val="0"/>
              </a:spcAft>
              <a:defRPr lang="nl-NL" smtClean="0">
                <a:solidFill>
                  <a:schemeClr val="bg1"/>
                </a:solidFill>
                <a:latin typeface="+mn-lt"/>
                <a:ea typeface="+mn-ea"/>
                <a:cs typeface="+mn-cs"/>
              </a:defRPr>
            </a:lvl3pPr>
            <a:lvl4pPr algn="l" rtl="0" eaLnBrk="0" fontAlgn="base" hangingPunct="0">
              <a:lnSpc>
                <a:spcPct val="150000"/>
              </a:lnSpc>
              <a:spcBef>
                <a:spcPct val="20000"/>
              </a:spcBef>
              <a:spcAft>
                <a:spcPct val="0"/>
              </a:spcAft>
              <a:defRPr lang="nl-NL" smtClean="0">
                <a:solidFill>
                  <a:schemeClr val="bg1"/>
                </a:solidFill>
                <a:latin typeface="+mn-lt"/>
                <a:ea typeface="+mn-ea"/>
                <a:cs typeface="+mn-cs"/>
              </a:defRPr>
            </a:lvl4pPr>
            <a:lvl5pPr algn="l" rtl="0" eaLnBrk="0" fontAlgn="base" hangingPunct="0">
              <a:lnSpc>
                <a:spcPct val="150000"/>
              </a:lnSpc>
              <a:spcBef>
                <a:spcPct val="20000"/>
              </a:spcBef>
              <a:spcAft>
                <a:spcPct val="0"/>
              </a:spcAft>
              <a:defRPr lang="nl-NL">
                <a:solidFill>
                  <a:schemeClr val="bg1"/>
                </a:solidFill>
                <a:latin typeface="+mn-lt"/>
                <a:ea typeface="+mn-ea"/>
                <a:cs typeface="+mn-cs"/>
              </a:defRPr>
            </a:lvl5pPr>
            <a:lvl6pPr>
              <a:defRPr sz="1799"/>
            </a:lvl6pPr>
            <a:lvl7pPr>
              <a:defRPr sz="1799"/>
            </a:lvl7pPr>
            <a:lvl8pPr>
              <a:defRPr sz="1799"/>
            </a:lvl8pPr>
            <a:lvl9pPr>
              <a:defRPr sz="1799"/>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Rectangle 5"/>
          <p:cNvSpPr>
            <a:spLocks noGrp="1" noChangeArrowheads="1"/>
          </p:cNvSpPr>
          <p:nvPr>
            <p:ph type="ftr" sz="quarter" idx="11"/>
          </p:nvPr>
        </p:nvSpPr>
        <p:spPr bwMode="white">
          <a:ln/>
        </p:spPr>
        <p:txBody>
          <a:bodyPr/>
          <a:lstStyle>
            <a:lvl1pPr>
              <a:defRPr/>
            </a:lvl1pPr>
          </a:lstStyle>
          <a:p>
            <a:pPr>
              <a:defRPr/>
            </a:pPr>
            <a:r>
              <a:rPr lang="nl-NL"/>
              <a:t>Koninklijke Nederlandse Redding Maatschappij</a:t>
            </a:r>
          </a:p>
        </p:txBody>
      </p:sp>
      <p:sp>
        <p:nvSpPr>
          <p:cNvPr id="7" name="Rectangle 6"/>
          <p:cNvSpPr>
            <a:spLocks noGrp="1" noChangeArrowheads="1"/>
          </p:cNvSpPr>
          <p:nvPr>
            <p:ph type="sldNum" sz="quarter" idx="12"/>
          </p:nvPr>
        </p:nvSpPr>
        <p:spPr bwMode="white">
          <a:ln/>
        </p:spPr>
        <p:txBody>
          <a:bodyPr/>
          <a:lstStyle>
            <a:lvl1pPr>
              <a:defRPr/>
            </a:lvl1pPr>
          </a:lstStyle>
          <a:p>
            <a:pPr>
              <a:defRPr/>
            </a:pPr>
            <a:fld id="{9E68988A-069D-4271-A973-3CAB1C8DFA89}" type="slidenum">
              <a:rPr lang="nl-NL"/>
              <a:pPr>
                <a:defRPr/>
              </a:pPr>
              <a:t>‹nr.›</a:t>
            </a:fld>
            <a:endParaRPr lang="nl-NL"/>
          </a:p>
        </p:txBody>
      </p:sp>
      <p:sp>
        <p:nvSpPr>
          <p:cNvPr id="10" name="Titel 1"/>
          <p:cNvSpPr>
            <a:spLocks noGrp="1"/>
          </p:cNvSpPr>
          <p:nvPr>
            <p:ph type="title"/>
          </p:nvPr>
        </p:nvSpPr>
        <p:spPr>
          <a:xfrm>
            <a:off x="309510" y="225639"/>
            <a:ext cx="7334563" cy="461537"/>
          </a:xfrm>
        </p:spPr>
        <p:txBody>
          <a:bodyPr/>
          <a:lstStyle/>
          <a:p>
            <a:r>
              <a:rPr lang="nl-NL"/>
              <a:t>Klik om de stijl te bewerken</a:t>
            </a:r>
          </a:p>
        </p:txBody>
      </p:sp>
    </p:spTree>
    <p:extLst>
      <p:ext uri="{BB962C8B-B14F-4D97-AF65-F5344CB8AC3E}">
        <p14:creationId xmlns:p14="http://schemas.microsoft.com/office/powerpoint/2010/main" val="30545094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tmplLst>
          <p:tmpl>
            <p:tnLst>
              <p:par>
                <p:cTn presetID="47"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anim calcmode="lin" valueType="num">
                      <p:cBhvr>
                        <p:cTn dur="1000" fill="hold"/>
                        <p:tgtEl>
                          <p:spTgt spid="4"/>
                        </p:tgtEl>
                        <p:attrNameLst>
                          <p:attrName>ppt_x</p:attrName>
                        </p:attrNameLst>
                      </p:cBhvr>
                      <p:tavLst>
                        <p:tav tm="0">
                          <p:val>
                            <p:strVal val="#ppt_x"/>
                          </p:val>
                        </p:tav>
                        <p:tav tm="100000">
                          <p:val>
                            <p:strVal val="#ppt_x"/>
                          </p:val>
                        </p:tav>
                      </p:tavLst>
                    </p:anim>
                    <p:anim calcmode="lin" valueType="num">
                      <p:cBhvr>
                        <p:cTn dur="1000" fill="hold"/>
                        <p:tgtEl>
                          <p:spTgt spid="4"/>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7" name="Tijdelijke aanduiding voor afbeelding 2"/>
          <p:cNvSpPr>
            <a:spLocks noGrp="1"/>
          </p:cNvSpPr>
          <p:nvPr>
            <p:ph type="pic" idx="13"/>
          </p:nvPr>
        </p:nvSpPr>
        <p:spPr>
          <a:xfrm>
            <a:off x="144439" y="795093"/>
            <a:ext cx="8851949" cy="4203989"/>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1000"/>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pPr lvl="0"/>
            <a:endParaRPr lang="nl-NL" noProof="0"/>
          </a:p>
        </p:txBody>
      </p:sp>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bwMode="gray">
          <a:xfrm>
            <a:off x="420616" y="1080755"/>
            <a:ext cx="8301183" cy="3542206"/>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Rectangle 5"/>
          <p:cNvSpPr>
            <a:spLocks noGrp="1" noChangeArrowheads="1"/>
          </p:cNvSpPr>
          <p:nvPr>
            <p:ph type="ftr" sz="quarter" idx="11"/>
          </p:nvPr>
        </p:nvSpPr>
        <p:spPr bwMode="gray">
          <a:ln/>
        </p:spPr>
        <p:txBody>
          <a:bodyPr/>
          <a:lstStyle>
            <a:lvl1pPr>
              <a:defRPr/>
            </a:lvl1pPr>
          </a:lstStyle>
          <a:p>
            <a:pPr>
              <a:defRPr/>
            </a:pPr>
            <a:r>
              <a:rPr lang="nl-NL" dirty="0"/>
              <a:t>Koninklijke Nederlandse Redding Maatschappij</a:t>
            </a:r>
          </a:p>
        </p:txBody>
      </p:sp>
      <p:sp>
        <p:nvSpPr>
          <p:cNvPr id="6" name="Rectangle 6"/>
          <p:cNvSpPr>
            <a:spLocks noGrp="1" noChangeArrowheads="1"/>
          </p:cNvSpPr>
          <p:nvPr>
            <p:ph type="sldNum" sz="quarter" idx="12"/>
          </p:nvPr>
        </p:nvSpPr>
        <p:spPr bwMode="gray">
          <a:xfrm>
            <a:off x="8248793" y="4729203"/>
            <a:ext cx="554941" cy="228529"/>
          </a:xfrm>
          <a:ln/>
        </p:spPr>
        <p:txBody>
          <a:bodyPr/>
          <a:lstStyle>
            <a:lvl1pPr>
              <a:defRPr/>
            </a:lvl1pPr>
          </a:lstStyle>
          <a:p>
            <a:pPr>
              <a:defRPr/>
            </a:pPr>
            <a:fld id="{62851C06-66F2-44F3-AE7A-9B029013AF29}" type="slidenum">
              <a:rPr lang="nl-NL"/>
              <a:pPr>
                <a:defRPr/>
              </a:pPr>
              <a:t>‹nr.›</a:t>
            </a:fld>
            <a:endParaRPr lang="nl-NL"/>
          </a:p>
        </p:txBody>
      </p:sp>
      <p:sp>
        <p:nvSpPr>
          <p:cNvPr id="8" name="Rectangle 4"/>
          <p:cNvSpPr>
            <a:spLocks noGrp="1" noChangeArrowheads="1"/>
          </p:cNvSpPr>
          <p:nvPr>
            <p:ph type="dt" sz="half" idx="10"/>
          </p:nvPr>
        </p:nvSpPr>
        <p:spPr>
          <a:xfrm>
            <a:off x="2978734" y="4722331"/>
            <a:ext cx="3385442" cy="199993"/>
          </a:xfrm>
          <a:ln/>
        </p:spPr>
        <p:txBody>
          <a:bodyPr/>
          <a:lstStyle>
            <a:lvl1pPr>
              <a:defRPr/>
            </a:lvl1pPr>
          </a:lstStyle>
          <a:p>
            <a:pPr>
              <a:defRPr/>
            </a:pPr>
            <a:r>
              <a:rPr lang="nl-NL"/>
              <a:t>|   Hier footer invullen</a:t>
            </a:r>
          </a:p>
        </p:txBody>
      </p:sp>
    </p:spTree>
    <p:extLst>
      <p:ext uri="{BB962C8B-B14F-4D97-AF65-F5344CB8AC3E}">
        <p14:creationId xmlns:p14="http://schemas.microsoft.com/office/powerpoint/2010/main" val="12589224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ppt_x</p:attrName>
                                        </p:attrNameLst>
                                      </p:cBhvr>
                                      <p:tavLst>
                                        <p:tav tm="0">
                                          <p:val>
                                            <p:strVal val="#ppt_x"/>
                                          </p:val>
                                        </p:tav>
                                        <p:tav tm="100000">
                                          <p:val>
                                            <p:strVal val="#ppt_x"/>
                                          </p:val>
                                        </p:tav>
                                      </p:tavLst>
                                    </p:anim>
                                    <p:anim calcmode="lin" valueType="num">
                                      <p:cBhvr>
                                        <p:cTn id="9" dur="1000" fill="hold"/>
                                        <p:tgtEl>
                                          <p:spTgt spid="3">
                                            <p:bg/>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1000"/>
                                        <p:tgtEl>
                                          <p:spTgt spid="3">
                                            <p:txEl>
                                              <p:pRg st="4" end="4"/>
                                            </p:txEl>
                                          </p:spTgt>
                                        </p:tgtEl>
                                      </p:cBhvr>
                                    </p:animEffect>
                                    <p:anim calcmode="lin" valueType="num">
                                      <p:cBhvr>
                                        <p:cTn id="3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47"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1">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PhAnim="0" preserve="1" userDrawn="1">
  <p:cSld name="Titel en afbeelding">
    <p:spTree>
      <p:nvGrpSpPr>
        <p:cNvPr id="1" name=""/>
        <p:cNvGrpSpPr/>
        <p:nvPr/>
      </p:nvGrpSpPr>
      <p:grpSpPr>
        <a:xfrm>
          <a:off x="0" y="0"/>
          <a:ext cx="0" cy="0"/>
          <a:chOff x="0" y="0"/>
          <a:chExt cx="0" cy="0"/>
        </a:xfrm>
      </p:grpSpPr>
      <p:sp>
        <p:nvSpPr>
          <p:cNvPr id="6" name="Tijdelijke aanduiding voor afbeelding 2"/>
          <p:cNvSpPr>
            <a:spLocks noGrp="1"/>
          </p:cNvSpPr>
          <p:nvPr>
            <p:ph type="pic" idx="1"/>
          </p:nvPr>
        </p:nvSpPr>
        <p:spPr>
          <a:xfrm>
            <a:off x="144440" y="795093"/>
            <a:ext cx="8851949" cy="4203989"/>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1000"/>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pPr lvl="0"/>
            <a:endParaRPr lang="nl-NL" noProof="0"/>
          </a:p>
        </p:txBody>
      </p:sp>
      <p:sp>
        <p:nvSpPr>
          <p:cNvPr id="2" name="Titel 1"/>
          <p:cNvSpPr>
            <a:spLocks noGrp="1"/>
          </p:cNvSpPr>
          <p:nvPr>
            <p:ph type="title"/>
          </p:nvPr>
        </p:nvSpPr>
        <p:spPr/>
        <p:txBody>
          <a:bodyPr/>
          <a:lstStyle/>
          <a:p>
            <a:r>
              <a:rPr lang="nl-NL"/>
              <a:t>Klik om de stijl te bewerken</a:t>
            </a:r>
          </a:p>
        </p:txBody>
      </p:sp>
      <p:sp>
        <p:nvSpPr>
          <p:cNvPr id="14" name="Tijdelijke aanduiding voor datum 2"/>
          <p:cNvSpPr>
            <a:spLocks noGrp="1"/>
          </p:cNvSpPr>
          <p:nvPr>
            <p:ph type="dt" sz="half" idx="10"/>
          </p:nvPr>
        </p:nvSpPr>
        <p:spPr bwMode="gray"/>
        <p:txBody>
          <a:bodyPr/>
          <a:lstStyle>
            <a:lvl1pPr>
              <a:defRPr smtClean="0"/>
            </a:lvl1pPr>
          </a:lstStyle>
          <a:p>
            <a:pPr>
              <a:defRPr/>
            </a:pPr>
            <a:r>
              <a:rPr lang="nl-NL"/>
              <a:t>|   Hier footer invullen</a:t>
            </a:r>
          </a:p>
        </p:txBody>
      </p:sp>
      <p:sp>
        <p:nvSpPr>
          <p:cNvPr id="15" name="Tijdelijke aanduiding voor voettekst 3"/>
          <p:cNvSpPr>
            <a:spLocks noGrp="1"/>
          </p:cNvSpPr>
          <p:nvPr>
            <p:ph type="ftr" sz="quarter" idx="11"/>
          </p:nvPr>
        </p:nvSpPr>
        <p:spPr bwMode="gray"/>
        <p:txBody>
          <a:bodyPr/>
          <a:lstStyle>
            <a:lvl1pPr>
              <a:defRPr smtClean="0"/>
            </a:lvl1pPr>
          </a:lstStyle>
          <a:p>
            <a:pPr>
              <a:defRPr/>
            </a:pPr>
            <a:r>
              <a:rPr lang="nl-NL"/>
              <a:t>Koninklijke Nederlandse Redding Maatschappij</a:t>
            </a:r>
          </a:p>
        </p:txBody>
      </p:sp>
      <p:sp>
        <p:nvSpPr>
          <p:cNvPr id="16" name="Tijdelijke aanduiding voor dianummer 4"/>
          <p:cNvSpPr>
            <a:spLocks noGrp="1"/>
          </p:cNvSpPr>
          <p:nvPr>
            <p:ph type="sldNum" sz="quarter" idx="12"/>
          </p:nvPr>
        </p:nvSpPr>
        <p:spPr bwMode="gray"/>
        <p:txBody>
          <a:bodyPr/>
          <a:lstStyle>
            <a:lvl1pPr>
              <a:defRPr smtClean="0"/>
            </a:lvl1pPr>
          </a:lstStyle>
          <a:p>
            <a:pPr>
              <a:defRPr/>
            </a:pPr>
            <a:fld id="{B3156C06-7585-42CA-9440-7CF41082D519}" type="slidenum">
              <a:rPr lang="nl-NL"/>
              <a:pPr>
                <a:defRPr/>
              </a:pPr>
              <a:t>‹nr.›</a:t>
            </a:fld>
            <a:endParaRPr lang="nl-NL"/>
          </a:p>
        </p:txBody>
      </p:sp>
    </p:spTree>
    <p:extLst>
      <p:ext uri="{BB962C8B-B14F-4D97-AF65-F5344CB8AC3E}">
        <p14:creationId xmlns:p14="http://schemas.microsoft.com/office/powerpoint/2010/main" val="469568095"/>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PhAnim="0" preserve="1" userDrawn="1">
  <p:cSld name="Titel, afbeelding en blok rechts">
    <p:spTree>
      <p:nvGrpSpPr>
        <p:cNvPr id="1" name=""/>
        <p:cNvGrpSpPr/>
        <p:nvPr/>
      </p:nvGrpSpPr>
      <p:grpSpPr>
        <a:xfrm>
          <a:off x="0" y="0"/>
          <a:ext cx="0" cy="0"/>
          <a:chOff x="0" y="0"/>
          <a:chExt cx="0" cy="0"/>
        </a:xfrm>
      </p:grpSpPr>
      <p:sp>
        <p:nvSpPr>
          <p:cNvPr id="6" name="Tijdelijke aanduiding voor afbeelding 2"/>
          <p:cNvSpPr>
            <a:spLocks noGrp="1"/>
          </p:cNvSpPr>
          <p:nvPr>
            <p:ph type="pic" idx="1"/>
          </p:nvPr>
        </p:nvSpPr>
        <p:spPr>
          <a:xfrm>
            <a:off x="144440" y="795093"/>
            <a:ext cx="8851949" cy="4203989"/>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1000"/>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pPr lvl="0"/>
            <a:endParaRPr lang="nl-NL" noProof="0"/>
          </a:p>
        </p:txBody>
      </p:sp>
      <p:sp>
        <p:nvSpPr>
          <p:cNvPr id="2" name="Titel 1"/>
          <p:cNvSpPr>
            <a:spLocks noGrp="1"/>
          </p:cNvSpPr>
          <p:nvPr>
            <p:ph type="title"/>
          </p:nvPr>
        </p:nvSpPr>
        <p:spPr/>
        <p:txBody>
          <a:bodyPr/>
          <a:lstStyle/>
          <a:p>
            <a:r>
              <a:rPr lang="nl-NL"/>
              <a:t>Klik om de stijl te bewerken</a:t>
            </a:r>
          </a:p>
        </p:txBody>
      </p:sp>
      <p:sp>
        <p:nvSpPr>
          <p:cNvPr id="15" name="Tijdelijke aanduiding voor voettekst 3"/>
          <p:cNvSpPr>
            <a:spLocks noGrp="1"/>
          </p:cNvSpPr>
          <p:nvPr>
            <p:ph type="ftr" sz="quarter" idx="11"/>
          </p:nvPr>
        </p:nvSpPr>
        <p:spPr bwMode="gray"/>
        <p:txBody>
          <a:bodyPr/>
          <a:lstStyle>
            <a:lvl1pPr>
              <a:defRPr smtClean="0"/>
            </a:lvl1pPr>
          </a:lstStyle>
          <a:p>
            <a:pPr>
              <a:defRPr/>
            </a:pPr>
            <a:r>
              <a:rPr lang="nl-NL"/>
              <a:t>Koninklijke Nederlandse Redding Maatschappij</a:t>
            </a:r>
          </a:p>
        </p:txBody>
      </p:sp>
      <p:sp>
        <p:nvSpPr>
          <p:cNvPr id="16" name="Tijdelijke aanduiding voor dianummer 4"/>
          <p:cNvSpPr>
            <a:spLocks noGrp="1"/>
          </p:cNvSpPr>
          <p:nvPr>
            <p:ph type="sldNum" sz="quarter" idx="12"/>
          </p:nvPr>
        </p:nvSpPr>
        <p:spPr bwMode="gray"/>
        <p:txBody>
          <a:bodyPr/>
          <a:lstStyle>
            <a:lvl1pPr>
              <a:defRPr smtClean="0"/>
            </a:lvl1pPr>
          </a:lstStyle>
          <a:p>
            <a:pPr>
              <a:defRPr/>
            </a:pPr>
            <a:fld id="{B3156C06-7585-42CA-9440-7CF41082D519}" type="slidenum">
              <a:rPr lang="nl-NL"/>
              <a:pPr>
                <a:defRPr/>
              </a:pPr>
              <a:t>‹nr.›</a:t>
            </a:fld>
            <a:endParaRPr lang="nl-NL"/>
          </a:p>
        </p:txBody>
      </p:sp>
      <p:sp>
        <p:nvSpPr>
          <p:cNvPr id="17" name="Tijdelijke aanduiding voor inhoud 3"/>
          <p:cNvSpPr>
            <a:spLocks noGrp="1"/>
          </p:cNvSpPr>
          <p:nvPr>
            <p:ph sz="half" idx="2"/>
          </p:nvPr>
        </p:nvSpPr>
        <p:spPr bwMode="gray">
          <a:xfrm>
            <a:off x="4647394" y="1080755"/>
            <a:ext cx="4074405" cy="3542206"/>
          </a:xfrm>
          <a:solidFill>
            <a:schemeClr val="bg1">
              <a:alpha val="90000"/>
            </a:schemeClr>
          </a:solidFill>
          <a:ln w="9525">
            <a:noFill/>
            <a:miter lim="800000"/>
            <a:headEnd/>
            <a:tailEnd/>
          </a:ln>
        </p:spPr>
        <p:txBody>
          <a:bodyPr vert="horz" wrap="square" lIns="144000" tIns="108000" rIns="144000" bIns="108000" numCol="1" anchor="t" anchorCtr="0" compatLnSpc="1">
            <a:prstTxWarp prst="textNoShape">
              <a:avLst/>
            </a:prstTxWarp>
          </a:bodyPr>
          <a:lstStyle>
            <a:lvl1pPr algn="l" rtl="0" eaLnBrk="0" fontAlgn="base" hangingPunct="0">
              <a:spcBef>
                <a:spcPct val="20000"/>
              </a:spcBef>
              <a:spcAft>
                <a:spcPct val="0"/>
              </a:spcAft>
              <a:defRPr lang="nl-NL" smtClean="0">
                <a:solidFill>
                  <a:schemeClr val="tx1"/>
                </a:solidFill>
                <a:latin typeface="+mn-lt"/>
                <a:ea typeface="+mn-ea"/>
                <a:cs typeface="+mn-cs"/>
              </a:defRPr>
            </a:lvl1pPr>
            <a:lvl2pPr algn="l" rtl="0" eaLnBrk="0" fontAlgn="base" hangingPunct="0">
              <a:spcBef>
                <a:spcPct val="20000"/>
              </a:spcBef>
              <a:spcAft>
                <a:spcPct val="0"/>
              </a:spcAft>
              <a:defRPr lang="nl-NL" smtClean="0">
                <a:solidFill>
                  <a:schemeClr val="tx1"/>
                </a:solidFill>
                <a:latin typeface="+mn-lt"/>
                <a:ea typeface="+mn-ea"/>
                <a:cs typeface="+mn-cs"/>
              </a:defRPr>
            </a:lvl2pPr>
            <a:lvl3pPr algn="l" rtl="0" eaLnBrk="0" fontAlgn="base" hangingPunct="0">
              <a:spcBef>
                <a:spcPct val="20000"/>
              </a:spcBef>
              <a:spcAft>
                <a:spcPct val="0"/>
              </a:spcAft>
              <a:defRPr lang="nl-NL" smtClean="0">
                <a:solidFill>
                  <a:schemeClr val="tx1"/>
                </a:solidFill>
                <a:latin typeface="+mn-lt"/>
                <a:ea typeface="+mn-ea"/>
                <a:cs typeface="+mn-cs"/>
              </a:defRPr>
            </a:lvl3pPr>
            <a:lvl4pPr algn="l" rtl="0" eaLnBrk="0" fontAlgn="base" hangingPunct="0">
              <a:spcBef>
                <a:spcPct val="20000"/>
              </a:spcBef>
              <a:spcAft>
                <a:spcPct val="0"/>
              </a:spcAft>
              <a:defRPr lang="nl-NL" smtClean="0">
                <a:solidFill>
                  <a:schemeClr val="tx1"/>
                </a:solidFill>
                <a:latin typeface="+mn-lt"/>
                <a:ea typeface="+mn-ea"/>
                <a:cs typeface="+mn-cs"/>
              </a:defRPr>
            </a:lvl4pPr>
            <a:lvl5pPr algn="l" rtl="0" eaLnBrk="0" fontAlgn="base" hangingPunct="0">
              <a:spcBef>
                <a:spcPct val="20000"/>
              </a:spcBef>
              <a:spcAft>
                <a:spcPct val="0"/>
              </a:spcAft>
              <a:defRPr lang="nl-NL">
                <a:solidFill>
                  <a:schemeClr val="tx1"/>
                </a:solidFill>
                <a:latin typeface="+mn-lt"/>
                <a:ea typeface="+mn-ea"/>
                <a:cs typeface="+mn-cs"/>
              </a:defRPr>
            </a:lvl5pPr>
            <a:lvl6pPr>
              <a:defRPr sz="1799"/>
            </a:lvl6pPr>
            <a:lvl7pPr>
              <a:defRPr sz="1799"/>
            </a:lvl7pPr>
            <a:lvl8pPr>
              <a:defRPr sz="1799"/>
            </a:lvl8pPr>
            <a:lvl9pPr>
              <a:defRPr sz="1799"/>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8" name="Rectangle 4"/>
          <p:cNvSpPr>
            <a:spLocks noGrp="1" noChangeArrowheads="1"/>
          </p:cNvSpPr>
          <p:nvPr>
            <p:ph type="dt" sz="half" idx="10"/>
          </p:nvPr>
        </p:nvSpPr>
        <p:spPr>
          <a:xfrm>
            <a:off x="2978734" y="4722331"/>
            <a:ext cx="3385442" cy="199993"/>
          </a:xfrm>
          <a:ln/>
        </p:spPr>
        <p:txBody>
          <a:bodyPr/>
          <a:lstStyle>
            <a:lvl1pPr>
              <a:defRPr/>
            </a:lvl1pPr>
          </a:lstStyle>
          <a:p>
            <a:pPr>
              <a:defRPr/>
            </a:pPr>
            <a:r>
              <a:rPr lang="nl-NL"/>
              <a:t>|   Hier footer invullen</a:t>
            </a:r>
          </a:p>
        </p:txBody>
      </p:sp>
    </p:spTree>
    <p:extLst>
      <p:ext uri="{BB962C8B-B14F-4D97-AF65-F5344CB8AC3E}">
        <p14:creationId xmlns:p14="http://schemas.microsoft.com/office/powerpoint/2010/main" val="3934063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7">
                                            <p:bg/>
                                          </p:spTgt>
                                        </p:tgtEl>
                                        <p:attrNameLst>
                                          <p:attrName>style.visibility</p:attrName>
                                        </p:attrNameLst>
                                      </p:cBhvr>
                                      <p:to>
                                        <p:strVal val="visible"/>
                                      </p:to>
                                    </p:set>
                                    <p:animEffect transition="in" filter="fade">
                                      <p:cBhvr>
                                        <p:cTn id="7" dur="1000"/>
                                        <p:tgtEl>
                                          <p:spTgt spid="17">
                                            <p:bg/>
                                          </p:spTgt>
                                        </p:tgtEl>
                                      </p:cBhvr>
                                    </p:animEffect>
                                    <p:anim calcmode="lin" valueType="num">
                                      <p:cBhvr>
                                        <p:cTn id="8" dur="1000" fill="hold"/>
                                        <p:tgtEl>
                                          <p:spTgt spid="17">
                                            <p:bg/>
                                          </p:spTgt>
                                        </p:tgtEl>
                                        <p:attrNameLst>
                                          <p:attrName>ppt_x</p:attrName>
                                        </p:attrNameLst>
                                      </p:cBhvr>
                                      <p:tavLst>
                                        <p:tav tm="0">
                                          <p:val>
                                            <p:strVal val="#ppt_x"/>
                                          </p:val>
                                        </p:tav>
                                        <p:tav tm="100000">
                                          <p:val>
                                            <p:strVal val="#ppt_x"/>
                                          </p:val>
                                        </p:tav>
                                      </p:tavLst>
                                    </p:anim>
                                    <p:anim calcmode="lin" valueType="num">
                                      <p:cBhvr>
                                        <p:cTn id="9" dur="1000" fill="hold"/>
                                        <p:tgtEl>
                                          <p:spTgt spid="17">
                                            <p:bg/>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fade">
                                      <p:cBhvr>
                                        <p:cTn id="12" dur="1000"/>
                                        <p:tgtEl>
                                          <p:spTgt spid="17">
                                            <p:txEl>
                                              <p:pRg st="0" end="0"/>
                                            </p:txEl>
                                          </p:spTgt>
                                        </p:tgtEl>
                                      </p:cBhvr>
                                    </p:animEffect>
                                    <p:anim calcmode="lin" valueType="num">
                                      <p:cBhvr>
                                        <p:cTn id="13"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7">
                                            <p:txEl>
                                              <p:pRg st="0" end="0"/>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7">
                                            <p:txEl>
                                              <p:pRg st="1" end="1"/>
                                            </p:txEl>
                                          </p:spTgt>
                                        </p:tgtEl>
                                        <p:attrNameLst>
                                          <p:attrName>style.visibility</p:attrName>
                                        </p:attrNameLst>
                                      </p:cBhvr>
                                      <p:to>
                                        <p:strVal val="visible"/>
                                      </p:to>
                                    </p:set>
                                    <p:animEffect transition="in" filter="fade">
                                      <p:cBhvr>
                                        <p:cTn id="17" dur="1000"/>
                                        <p:tgtEl>
                                          <p:spTgt spid="17">
                                            <p:txEl>
                                              <p:pRg st="1" end="1"/>
                                            </p:txEl>
                                          </p:spTgt>
                                        </p:tgtEl>
                                      </p:cBhvr>
                                    </p:animEffect>
                                    <p:anim calcmode="lin" valueType="num">
                                      <p:cBhvr>
                                        <p:cTn id="18"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17">
                                            <p:txEl>
                                              <p:pRg st="1" end="1"/>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7">
                                            <p:txEl>
                                              <p:pRg st="2" end="2"/>
                                            </p:txEl>
                                          </p:spTgt>
                                        </p:tgtEl>
                                        <p:attrNameLst>
                                          <p:attrName>style.visibility</p:attrName>
                                        </p:attrNameLst>
                                      </p:cBhvr>
                                      <p:to>
                                        <p:strVal val="visible"/>
                                      </p:to>
                                    </p:set>
                                    <p:animEffect transition="in" filter="fade">
                                      <p:cBhvr>
                                        <p:cTn id="22" dur="1000"/>
                                        <p:tgtEl>
                                          <p:spTgt spid="17">
                                            <p:txEl>
                                              <p:pRg st="2" end="2"/>
                                            </p:txEl>
                                          </p:spTgt>
                                        </p:tgtEl>
                                      </p:cBhvr>
                                    </p:animEffect>
                                    <p:anim calcmode="lin" valueType="num">
                                      <p:cBhvr>
                                        <p:cTn id="23"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17">
                                            <p:txEl>
                                              <p:pRg st="2" end="2"/>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17">
                                            <p:txEl>
                                              <p:pRg st="3" end="3"/>
                                            </p:txEl>
                                          </p:spTgt>
                                        </p:tgtEl>
                                        <p:attrNameLst>
                                          <p:attrName>style.visibility</p:attrName>
                                        </p:attrNameLst>
                                      </p:cBhvr>
                                      <p:to>
                                        <p:strVal val="visible"/>
                                      </p:to>
                                    </p:set>
                                    <p:animEffect transition="in" filter="fade">
                                      <p:cBhvr>
                                        <p:cTn id="27" dur="1000"/>
                                        <p:tgtEl>
                                          <p:spTgt spid="17">
                                            <p:txEl>
                                              <p:pRg st="3" end="3"/>
                                            </p:txEl>
                                          </p:spTgt>
                                        </p:tgtEl>
                                      </p:cBhvr>
                                    </p:animEffect>
                                    <p:anim calcmode="lin" valueType="num">
                                      <p:cBhvr>
                                        <p:cTn id="28" dur="1000" fill="hold"/>
                                        <p:tgtEl>
                                          <p:spTgt spid="17">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17">
                                            <p:txEl>
                                              <p:pRg st="3" end="3"/>
                                            </p:txEl>
                                          </p:spTgt>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17">
                                            <p:txEl>
                                              <p:pRg st="4" end="4"/>
                                            </p:txEl>
                                          </p:spTgt>
                                        </p:tgtEl>
                                        <p:attrNameLst>
                                          <p:attrName>style.visibility</p:attrName>
                                        </p:attrNameLst>
                                      </p:cBhvr>
                                      <p:to>
                                        <p:strVal val="visible"/>
                                      </p:to>
                                    </p:set>
                                    <p:animEffect transition="in" filter="fade">
                                      <p:cBhvr>
                                        <p:cTn id="32" dur="1000"/>
                                        <p:tgtEl>
                                          <p:spTgt spid="17">
                                            <p:txEl>
                                              <p:pRg st="4" end="4"/>
                                            </p:txEl>
                                          </p:spTgt>
                                        </p:tgtEl>
                                      </p:cBhvr>
                                    </p:animEffect>
                                    <p:anim calcmode="lin" valueType="num">
                                      <p:cBhvr>
                                        <p:cTn id="33" dur="1000" fill="hold"/>
                                        <p:tgtEl>
                                          <p:spTgt spid="17">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1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animBg="1">
        <p:tmplLst>
          <p:tmpl>
            <p:tnLst>
              <p:par>
                <p:cTn presetID="47"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 lvl="1">
            <p:tnLst>
              <p:par>
                <p:cTn presetID="47"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PhAnim="0" preserve="1" userDrawn="1">
  <p:cSld name="Titel, afbeelding en blok links">
    <p:spTree>
      <p:nvGrpSpPr>
        <p:cNvPr id="1" name=""/>
        <p:cNvGrpSpPr/>
        <p:nvPr/>
      </p:nvGrpSpPr>
      <p:grpSpPr>
        <a:xfrm>
          <a:off x="0" y="0"/>
          <a:ext cx="0" cy="0"/>
          <a:chOff x="0" y="0"/>
          <a:chExt cx="0" cy="0"/>
        </a:xfrm>
      </p:grpSpPr>
      <p:sp>
        <p:nvSpPr>
          <p:cNvPr id="6" name="Tijdelijke aanduiding voor afbeelding 2"/>
          <p:cNvSpPr>
            <a:spLocks noGrp="1"/>
          </p:cNvSpPr>
          <p:nvPr>
            <p:ph type="pic" idx="1"/>
          </p:nvPr>
        </p:nvSpPr>
        <p:spPr>
          <a:xfrm>
            <a:off x="144440" y="795093"/>
            <a:ext cx="8851949" cy="4203989"/>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1000"/>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pPr lvl="0"/>
            <a:endParaRPr lang="nl-NL" noProof="0"/>
          </a:p>
        </p:txBody>
      </p:sp>
      <p:sp>
        <p:nvSpPr>
          <p:cNvPr id="2" name="Titel 1"/>
          <p:cNvSpPr>
            <a:spLocks noGrp="1"/>
          </p:cNvSpPr>
          <p:nvPr>
            <p:ph type="title"/>
          </p:nvPr>
        </p:nvSpPr>
        <p:spPr/>
        <p:txBody>
          <a:bodyPr/>
          <a:lstStyle/>
          <a:p>
            <a:r>
              <a:rPr lang="nl-NL"/>
              <a:t>Klik om de stijl te bewerken</a:t>
            </a:r>
          </a:p>
        </p:txBody>
      </p:sp>
      <p:sp>
        <p:nvSpPr>
          <p:cNvPr id="15" name="Tijdelijke aanduiding voor voettekst 3"/>
          <p:cNvSpPr>
            <a:spLocks noGrp="1"/>
          </p:cNvSpPr>
          <p:nvPr>
            <p:ph type="ftr" sz="quarter" idx="11"/>
          </p:nvPr>
        </p:nvSpPr>
        <p:spPr bwMode="gray"/>
        <p:txBody>
          <a:bodyPr/>
          <a:lstStyle>
            <a:lvl1pPr>
              <a:defRPr smtClean="0"/>
            </a:lvl1pPr>
          </a:lstStyle>
          <a:p>
            <a:pPr>
              <a:defRPr/>
            </a:pPr>
            <a:r>
              <a:rPr lang="nl-NL"/>
              <a:t>Koninklijke Nederlandse Redding Maatschappij</a:t>
            </a:r>
          </a:p>
        </p:txBody>
      </p:sp>
      <p:sp>
        <p:nvSpPr>
          <p:cNvPr id="16" name="Tijdelijke aanduiding voor dianummer 4"/>
          <p:cNvSpPr>
            <a:spLocks noGrp="1"/>
          </p:cNvSpPr>
          <p:nvPr>
            <p:ph type="sldNum" sz="quarter" idx="12"/>
          </p:nvPr>
        </p:nvSpPr>
        <p:spPr bwMode="gray"/>
        <p:txBody>
          <a:bodyPr/>
          <a:lstStyle>
            <a:lvl1pPr>
              <a:defRPr smtClean="0"/>
            </a:lvl1pPr>
          </a:lstStyle>
          <a:p>
            <a:pPr>
              <a:defRPr/>
            </a:pPr>
            <a:fld id="{B3156C06-7585-42CA-9440-7CF41082D519}" type="slidenum">
              <a:rPr lang="nl-NL"/>
              <a:pPr>
                <a:defRPr/>
              </a:pPr>
              <a:t>‹nr.›</a:t>
            </a:fld>
            <a:endParaRPr lang="nl-NL"/>
          </a:p>
        </p:txBody>
      </p:sp>
      <p:sp>
        <p:nvSpPr>
          <p:cNvPr id="17" name="Tijdelijke aanduiding voor inhoud 3"/>
          <p:cNvSpPr>
            <a:spLocks noGrp="1"/>
          </p:cNvSpPr>
          <p:nvPr>
            <p:ph sz="half" idx="2"/>
          </p:nvPr>
        </p:nvSpPr>
        <p:spPr bwMode="gray">
          <a:xfrm>
            <a:off x="420616" y="1080755"/>
            <a:ext cx="4074405" cy="3542206"/>
          </a:xfrm>
          <a:solidFill>
            <a:schemeClr val="bg1">
              <a:alpha val="90000"/>
            </a:schemeClr>
          </a:solidFill>
          <a:ln w="9525">
            <a:noFill/>
            <a:miter lim="800000"/>
            <a:headEnd/>
            <a:tailEnd/>
          </a:ln>
        </p:spPr>
        <p:txBody>
          <a:bodyPr vert="horz" wrap="square" lIns="144000" tIns="108000" rIns="144000" bIns="108000" numCol="1" anchor="t" anchorCtr="0" compatLnSpc="1">
            <a:prstTxWarp prst="textNoShape">
              <a:avLst/>
            </a:prstTxWarp>
          </a:bodyPr>
          <a:lstStyle>
            <a:lvl1pPr algn="l" rtl="0" eaLnBrk="0" fontAlgn="base" hangingPunct="0">
              <a:spcBef>
                <a:spcPct val="20000"/>
              </a:spcBef>
              <a:spcAft>
                <a:spcPct val="0"/>
              </a:spcAft>
              <a:defRPr lang="nl-NL" smtClean="0">
                <a:solidFill>
                  <a:schemeClr val="tx1"/>
                </a:solidFill>
                <a:latin typeface="+mn-lt"/>
                <a:ea typeface="+mn-ea"/>
                <a:cs typeface="+mn-cs"/>
              </a:defRPr>
            </a:lvl1pPr>
            <a:lvl2pPr algn="l" rtl="0" eaLnBrk="0" fontAlgn="base" hangingPunct="0">
              <a:spcBef>
                <a:spcPct val="20000"/>
              </a:spcBef>
              <a:spcAft>
                <a:spcPct val="0"/>
              </a:spcAft>
              <a:defRPr lang="nl-NL" smtClean="0">
                <a:solidFill>
                  <a:schemeClr val="tx1"/>
                </a:solidFill>
                <a:latin typeface="+mn-lt"/>
                <a:ea typeface="+mn-ea"/>
                <a:cs typeface="+mn-cs"/>
              </a:defRPr>
            </a:lvl2pPr>
            <a:lvl3pPr algn="l" rtl="0" eaLnBrk="0" fontAlgn="base" hangingPunct="0">
              <a:spcBef>
                <a:spcPct val="20000"/>
              </a:spcBef>
              <a:spcAft>
                <a:spcPct val="0"/>
              </a:spcAft>
              <a:defRPr lang="nl-NL" smtClean="0">
                <a:solidFill>
                  <a:schemeClr val="tx1"/>
                </a:solidFill>
                <a:latin typeface="+mn-lt"/>
                <a:ea typeface="+mn-ea"/>
                <a:cs typeface="+mn-cs"/>
              </a:defRPr>
            </a:lvl3pPr>
            <a:lvl4pPr algn="l" rtl="0" eaLnBrk="0" fontAlgn="base" hangingPunct="0">
              <a:spcBef>
                <a:spcPct val="20000"/>
              </a:spcBef>
              <a:spcAft>
                <a:spcPct val="0"/>
              </a:spcAft>
              <a:defRPr lang="nl-NL" smtClean="0">
                <a:solidFill>
                  <a:schemeClr val="tx1"/>
                </a:solidFill>
                <a:latin typeface="+mn-lt"/>
                <a:ea typeface="+mn-ea"/>
                <a:cs typeface="+mn-cs"/>
              </a:defRPr>
            </a:lvl4pPr>
            <a:lvl5pPr algn="l" rtl="0" eaLnBrk="0" fontAlgn="base" hangingPunct="0">
              <a:spcBef>
                <a:spcPct val="20000"/>
              </a:spcBef>
              <a:spcAft>
                <a:spcPct val="0"/>
              </a:spcAft>
              <a:defRPr lang="nl-NL">
                <a:solidFill>
                  <a:schemeClr val="tx1"/>
                </a:solidFill>
                <a:latin typeface="+mn-lt"/>
                <a:ea typeface="+mn-ea"/>
                <a:cs typeface="+mn-cs"/>
              </a:defRPr>
            </a:lvl5pPr>
            <a:lvl6pPr>
              <a:defRPr sz="1799"/>
            </a:lvl6pPr>
            <a:lvl7pPr>
              <a:defRPr sz="1799"/>
            </a:lvl7pPr>
            <a:lvl8pPr>
              <a:defRPr sz="1799"/>
            </a:lvl8pPr>
            <a:lvl9pPr>
              <a:defRPr sz="1799"/>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8" name="Rectangle 4"/>
          <p:cNvSpPr>
            <a:spLocks noGrp="1" noChangeArrowheads="1"/>
          </p:cNvSpPr>
          <p:nvPr>
            <p:ph type="dt" sz="half" idx="10"/>
          </p:nvPr>
        </p:nvSpPr>
        <p:spPr>
          <a:xfrm>
            <a:off x="2978734" y="4722331"/>
            <a:ext cx="3385442" cy="199993"/>
          </a:xfrm>
          <a:ln/>
        </p:spPr>
        <p:txBody>
          <a:bodyPr/>
          <a:lstStyle>
            <a:lvl1pPr>
              <a:defRPr/>
            </a:lvl1pPr>
          </a:lstStyle>
          <a:p>
            <a:pPr>
              <a:defRPr/>
            </a:pPr>
            <a:r>
              <a:rPr lang="nl-NL"/>
              <a:t>|   Hier footer invullen</a:t>
            </a:r>
          </a:p>
        </p:txBody>
      </p:sp>
    </p:spTree>
    <p:extLst>
      <p:ext uri="{BB962C8B-B14F-4D97-AF65-F5344CB8AC3E}">
        <p14:creationId xmlns:p14="http://schemas.microsoft.com/office/powerpoint/2010/main" val="2206692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7">
                                            <p:bg/>
                                          </p:spTgt>
                                        </p:tgtEl>
                                        <p:attrNameLst>
                                          <p:attrName>style.visibility</p:attrName>
                                        </p:attrNameLst>
                                      </p:cBhvr>
                                      <p:to>
                                        <p:strVal val="visible"/>
                                      </p:to>
                                    </p:set>
                                    <p:animEffect transition="in" filter="fade">
                                      <p:cBhvr>
                                        <p:cTn id="7" dur="1000"/>
                                        <p:tgtEl>
                                          <p:spTgt spid="17">
                                            <p:bg/>
                                          </p:spTgt>
                                        </p:tgtEl>
                                      </p:cBhvr>
                                    </p:animEffect>
                                    <p:anim calcmode="lin" valueType="num">
                                      <p:cBhvr>
                                        <p:cTn id="8" dur="1000" fill="hold"/>
                                        <p:tgtEl>
                                          <p:spTgt spid="17">
                                            <p:bg/>
                                          </p:spTgt>
                                        </p:tgtEl>
                                        <p:attrNameLst>
                                          <p:attrName>ppt_x</p:attrName>
                                        </p:attrNameLst>
                                      </p:cBhvr>
                                      <p:tavLst>
                                        <p:tav tm="0">
                                          <p:val>
                                            <p:strVal val="#ppt_x"/>
                                          </p:val>
                                        </p:tav>
                                        <p:tav tm="100000">
                                          <p:val>
                                            <p:strVal val="#ppt_x"/>
                                          </p:val>
                                        </p:tav>
                                      </p:tavLst>
                                    </p:anim>
                                    <p:anim calcmode="lin" valueType="num">
                                      <p:cBhvr>
                                        <p:cTn id="9" dur="1000" fill="hold"/>
                                        <p:tgtEl>
                                          <p:spTgt spid="17">
                                            <p:bg/>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fade">
                                      <p:cBhvr>
                                        <p:cTn id="12" dur="1000"/>
                                        <p:tgtEl>
                                          <p:spTgt spid="17">
                                            <p:txEl>
                                              <p:pRg st="0" end="0"/>
                                            </p:txEl>
                                          </p:spTgt>
                                        </p:tgtEl>
                                      </p:cBhvr>
                                    </p:animEffect>
                                    <p:anim calcmode="lin" valueType="num">
                                      <p:cBhvr>
                                        <p:cTn id="13"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7">
                                            <p:txEl>
                                              <p:pRg st="0" end="0"/>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7">
                                            <p:txEl>
                                              <p:pRg st="1" end="1"/>
                                            </p:txEl>
                                          </p:spTgt>
                                        </p:tgtEl>
                                        <p:attrNameLst>
                                          <p:attrName>style.visibility</p:attrName>
                                        </p:attrNameLst>
                                      </p:cBhvr>
                                      <p:to>
                                        <p:strVal val="visible"/>
                                      </p:to>
                                    </p:set>
                                    <p:animEffect transition="in" filter="fade">
                                      <p:cBhvr>
                                        <p:cTn id="17" dur="1000"/>
                                        <p:tgtEl>
                                          <p:spTgt spid="17">
                                            <p:txEl>
                                              <p:pRg st="1" end="1"/>
                                            </p:txEl>
                                          </p:spTgt>
                                        </p:tgtEl>
                                      </p:cBhvr>
                                    </p:animEffect>
                                    <p:anim calcmode="lin" valueType="num">
                                      <p:cBhvr>
                                        <p:cTn id="18"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17">
                                            <p:txEl>
                                              <p:pRg st="1" end="1"/>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7">
                                            <p:txEl>
                                              <p:pRg st="2" end="2"/>
                                            </p:txEl>
                                          </p:spTgt>
                                        </p:tgtEl>
                                        <p:attrNameLst>
                                          <p:attrName>style.visibility</p:attrName>
                                        </p:attrNameLst>
                                      </p:cBhvr>
                                      <p:to>
                                        <p:strVal val="visible"/>
                                      </p:to>
                                    </p:set>
                                    <p:animEffect transition="in" filter="fade">
                                      <p:cBhvr>
                                        <p:cTn id="22" dur="1000"/>
                                        <p:tgtEl>
                                          <p:spTgt spid="17">
                                            <p:txEl>
                                              <p:pRg st="2" end="2"/>
                                            </p:txEl>
                                          </p:spTgt>
                                        </p:tgtEl>
                                      </p:cBhvr>
                                    </p:animEffect>
                                    <p:anim calcmode="lin" valueType="num">
                                      <p:cBhvr>
                                        <p:cTn id="23"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17">
                                            <p:txEl>
                                              <p:pRg st="2" end="2"/>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17">
                                            <p:txEl>
                                              <p:pRg st="3" end="3"/>
                                            </p:txEl>
                                          </p:spTgt>
                                        </p:tgtEl>
                                        <p:attrNameLst>
                                          <p:attrName>style.visibility</p:attrName>
                                        </p:attrNameLst>
                                      </p:cBhvr>
                                      <p:to>
                                        <p:strVal val="visible"/>
                                      </p:to>
                                    </p:set>
                                    <p:animEffect transition="in" filter="fade">
                                      <p:cBhvr>
                                        <p:cTn id="27" dur="1000"/>
                                        <p:tgtEl>
                                          <p:spTgt spid="17">
                                            <p:txEl>
                                              <p:pRg st="3" end="3"/>
                                            </p:txEl>
                                          </p:spTgt>
                                        </p:tgtEl>
                                      </p:cBhvr>
                                    </p:animEffect>
                                    <p:anim calcmode="lin" valueType="num">
                                      <p:cBhvr>
                                        <p:cTn id="28" dur="1000" fill="hold"/>
                                        <p:tgtEl>
                                          <p:spTgt spid="17">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17">
                                            <p:txEl>
                                              <p:pRg st="3" end="3"/>
                                            </p:txEl>
                                          </p:spTgt>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17">
                                            <p:txEl>
                                              <p:pRg st="4" end="4"/>
                                            </p:txEl>
                                          </p:spTgt>
                                        </p:tgtEl>
                                        <p:attrNameLst>
                                          <p:attrName>style.visibility</p:attrName>
                                        </p:attrNameLst>
                                      </p:cBhvr>
                                      <p:to>
                                        <p:strVal val="visible"/>
                                      </p:to>
                                    </p:set>
                                    <p:animEffect transition="in" filter="fade">
                                      <p:cBhvr>
                                        <p:cTn id="32" dur="1000"/>
                                        <p:tgtEl>
                                          <p:spTgt spid="17">
                                            <p:txEl>
                                              <p:pRg st="4" end="4"/>
                                            </p:txEl>
                                          </p:spTgt>
                                        </p:tgtEl>
                                      </p:cBhvr>
                                    </p:animEffect>
                                    <p:anim calcmode="lin" valueType="num">
                                      <p:cBhvr>
                                        <p:cTn id="33" dur="1000" fill="hold"/>
                                        <p:tgtEl>
                                          <p:spTgt spid="17">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1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animBg="1">
        <p:tmplLst>
          <p:tmpl>
            <p:tnLst>
              <p:par>
                <p:cTn presetID="47"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 lvl="1">
            <p:tnLst>
              <p:par>
                <p:cTn presetID="47"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ekop">
    <p:bg bwMode="gray">
      <p:bgPr>
        <a:solidFill>
          <a:schemeClr val="accent1"/>
        </a:solidFill>
        <a:effectLst/>
      </p:bgPr>
    </p:bg>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F017BC04-7DD2-471B-A8C5-1C364A641B0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492923"/>
            <a:ext cx="9144000" cy="1650577"/>
          </a:xfrm>
          <a:prstGeom prst="rect">
            <a:avLst/>
          </a:prstGeom>
        </p:spPr>
      </p:pic>
      <p:sp>
        <p:nvSpPr>
          <p:cNvPr id="8" name="Titel 1">
            <a:extLst>
              <a:ext uri="{FF2B5EF4-FFF2-40B4-BE49-F238E27FC236}">
                <a16:creationId xmlns:a16="http://schemas.microsoft.com/office/drawing/2014/main" id="{0DD75D7A-458A-446A-9586-51C56D075F8F}"/>
              </a:ext>
            </a:extLst>
          </p:cNvPr>
          <p:cNvSpPr>
            <a:spLocks noGrp="1"/>
          </p:cNvSpPr>
          <p:nvPr>
            <p:ph type="title"/>
          </p:nvPr>
        </p:nvSpPr>
        <p:spPr>
          <a:xfrm>
            <a:off x="628650" y="1700923"/>
            <a:ext cx="7886700" cy="674031"/>
          </a:xfrm>
        </p:spPr>
        <p:txBody>
          <a:bodyPr anchor="b">
            <a:spAutoFit/>
          </a:bodyPr>
          <a:lstStyle>
            <a:lvl1pPr algn="ctr">
              <a:defRPr sz="4200" b="1" cap="all" spc="-200" baseline="0">
                <a:solidFill>
                  <a:schemeClr val="bg1"/>
                </a:solidFill>
                <a:latin typeface="+mj-lt"/>
              </a:defRPr>
            </a:lvl1pPr>
          </a:lstStyle>
          <a:p>
            <a:r>
              <a:rPr lang="nl-NL" dirty="0"/>
              <a:t>Klik om stijl te bewerken</a:t>
            </a:r>
          </a:p>
        </p:txBody>
      </p:sp>
      <p:sp>
        <p:nvSpPr>
          <p:cNvPr id="9" name="Tijdelijke aanduiding voor tekst 2">
            <a:extLst>
              <a:ext uri="{FF2B5EF4-FFF2-40B4-BE49-F238E27FC236}">
                <a16:creationId xmlns:a16="http://schemas.microsoft.com/office/drawing/2014/main" id="{C4E76D5A-DF7C-4118-A499-D3C44534BFC4}"/>
              </a:ext>
            </a:extLst>
          </p:cNvPr>
          <p:cNvSpPr>
            <a:spLocks noGrp="1"/>
          </p:cNvSpPr>
          <p:nvPr>
            <p:ph type="body" idx="1"/>
          </p:nvPr>
        </p:nvSpPr>
        <p:spPr>
          <a:xfrm>
            <a:off x="628650" y="2216347"/>
            <a:ext cx="7886700" cy="393121"/>
          </a:xfrm>
        </p:spPr>
        <p:txBody>
          <a:bodyPr>
            <a:spAutoFit/>
          </a:bodyPr>
          <a:lstStyle>
            <a:lvl1pPr marL="0" indent="0" algn="ctr">
              <a:buNone/>
              <a:defRPr sz="1800" b="1" cap="all"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grpSp>
        <p:nvGrpSpPr>
          <p:cNvPr id="10" name="Groep 9">
            <a:extLst>
              <a:ext uri="{FF2B5EF4-FFF2-40B4-BE49-F238E27FC236}">
                <a16:creationId xmlns:a16="http://schemas.microsoft.com/office/drawing/2014/main" id="{080F7CA3-E450-4601-AC7F-A28457F3F1D8}"/>
              </a:ext>
            </a:extLst>
          </p:cNvPr>
          <p:cNvGrpSpPr/>
          <p:nvPr userDrawn="1"/>
        </p:nvGrpSpPr>
        <p:grpSpPr bwMode="gray">
          <a:xfrm>
            <a:off x="2323148" y="-244929"/>
            <a:ext cx="4497704" cy="4497702"/>
            <a:chOff x="2248851" y="-866234"/>
            <a:chExt cx="4646300" cy="4646298"/>
          </a:xfrm>
        </p:grpSpPr>
        <p:sp>
          <p:nvSpPr>
            <p:cNvPr id="11" name="Ovaal 10">
              <a:extLst>
                <a:ext uri="{FF2B5EF4-FFF2-40B4-BE49-F238E27FC236}">
                  <a16:creationId xmlns:a16="http://schemas.microsoft.com/office/drawing/2014/main" id="{23FF3C79-0BD6-43B5-9FE8-33581816E36B}"/>
                </a:ext>
              </a:extLst>
            </p:cNvPr>
            <p:cNvSpPr/>
            <p:nvPr userDrawn="1"/>
          </p:nvSpPr>
          <p:spPr bwMode="gray">
            <a:xfrm>
              <a:off x="3566423" y="451337"/>
              <a:ext cx="2011156" cy="2011156"/>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err="1"/>
            </a:p>
          </p:txBody>
        </p:sp>
        <p:sp>
          <p:nvSpPr>
            <p:cNvPr id="12" name="Ovaal 11">
              <a:extLst>
                <a:ext uri="{FF2B5EF4-FFF2-40B4-BE49-F238E27FC236}">
                  <a16:creationId xmlns:a16="http://schemas.microsoft.com/office/drawing/2014/main" id="{EC853F33-F8F9-422A-81F8-DF369127D3DE}"/>
                </a:ext>
              </a:extLst>
            </p:cNvPr>
            <p:cNvSpPr/>
            <p:nvPr userDrawn="1"/>
          </p:nvSpPr>
          <p:spPr bwMode="gray">
            <a:xfrm>
              <a:off x="3330499" y="215413"/>
              <a:ext cx="2483004" cy="2483004"/>
            </a:xfrm>
            <a:prstGeom prst="ellipse">
              <a:avLst/>
            </a:prstGeom>
            <a:noFill/>
            <a:ln w="22225" cap="rnd">
              <a:solidFill>
                <a:schemeClr val="bg1">
                  <a:alpha val="20000"/>
                </a:schemeClr>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err="1"/>
            </a:p>
          </p:txBody>
        </p:sp>
        <p:sp>
          <p:nvSpPr>
            <p:cNvPr id="13" name="Ovaal 12">
              <a:extLst>
                <a:ext uri="{FF2B5EF4-FFF2-40B4-BE49-F238E27FC236}">
                  <a16:creationId xmlns:a16="http://schemas.microsoft.com/office/drawing/2014/main" id="{5A5592D6-D911-456B-8C73-3BE756992632}"/>
                </a:ext>
              </a:extLst>
            </p:cNvPr>
            <p:cNvSpPr/>
            <p:nvPr userDrawn="1"/>
          </p:nvSpPr>
          <p:spPr bwMode="gray">
            <a:xfrm>
              <a:off x="2996373" y="-118713"/>
              <a:ext cx="3151258" cy="3151258"/>
            </a:xfrm>
            <a:prstGeom prst="ellipse">
              <a:avLst/>
            </a:prstGeom>
            <a:noFill/>
            <a:ln w="12700" cap="rnd">
              <a:solidFill>
                <a:schemeClr val="bg1">
                  <a:alpha val="40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err="1"/>
            </a:p>
          </p:txBody>
        </p:sp>
        <p:sp>
          <p:nvSpPr>
            <p:cNvPr id="14" name="Ovaal 13">
              <a:extLst>
                <a:ext uri="{FF2B5EF4-FFF2-40B4-BE49-F238E27FC236}">
                  <a16:creationId xmlns:a16="http://schemas.microsoft.com/office/drawing/2014/main" id="{EA3057DD-0D4D-4D30-98B9-E00954DF9B1C}"/>
                </a:ext>
              </a:extLst>
            </p:cNvPr>
            <p:cNvSpPr/>
            <p:nvPr userDrawn="1"/>
          </p:nvSpPr>
          <p:spPr bwMode="gray">
            <a:xfrm>
              <a:off x="2248851" y="-866234"/>
              <a:ext cx="4646300" cy="4646298"/>
            </a:xfrm>
            <a:prstGeom prst="ellipse">
              <a:avLst/>
            </a:prstGeom>
            <a:noFill/>
            <a:ln w="15875" cap="rnd">
              <a:solidFill>
                <a:srgbClr val="FFFFFF">
                  <a:alpha val="20000"/>
                </a:srgb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err="1"/>
            </a:p>
          </p:txBody>
        </p:sp>
      </p:grpSp>
      <p:sp>
        <p:nvSpPr>
          <p:cNvPr id="17" name="Tijdelijke aanduiding voor dianummer 16">
            <a:extLst>
              <a:ext uri="{FF2B5EF4-FFF2-40B4-BE49-F238E27FC236}">
                <a16:creationId xmlns:a16="http://schemas.microsoft.com/office/drawing/2014/main" id="{C1502BAD-8042-478D-8F58-30FEBCE4DECE}"/>
              </a:ext>
            </a:extLst>
          </p:cNvPr>
          <p:cNvSpPr>
            <a:spLocks noGrp="1"/>
          </p:cNvSpPr>
          <p:nvPr>
            <p:ph type="sldNum" sz="quarter" idx="12"/>
          </p:nvPr>
        </p:nvSpPr>
        <p:spPr/>
        <p:txBody>
          <a:bodyPr/>
          <a:lstStyle/>
          <a:p>
            <a:fld id="{4B57B585-15A3-41F7-B32A-17A2A431C13C}" type="slidenum">
              <a:rPr lang="nl-NL" smtClean="0"/>
              <a:pPr/>
              <a:t>‹nr.›</a:t>
            </a:fld>
            <a:endParaRPr lang="nl-NL"/>
          </a:p>
        </p:txBody>
      </p:sp>
      <p:pic>
        <p:nvPicPr>
          <p:cNvPr id="15" name="Picture 28">
            <a:extLst>
              <a:ext uri="{FF2B5EF4-FFF2-40B4-BE49-F238E27FC236}">
                <a16:creationId xmlns:a16="http://schemas.microsoft.com/office/drawing/2014/main" id="{510A795A-0F47-4C2E-89FE-D52A26C826CF}"/>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p:blipFill>
        <p:spPr bwMode="gray">
          <a:xfrm>
            <a:off x="4147091" y="1132739"/>
            <a:ext cx="849818" cy="420738"/>
          </a:xfrm>
          <a:prstGeom prst="rect">
            <a:avLst/>
          </a:prstGeom>
          <a:noFill/>
          <a:ln w="9525">
            <a:noFill/>
            <a:miter lim="800000"/>
            <a:headEnd/>
            <a:tailEnd/>
          </a:ln>
        </p:spPr>
      </p:pic>
    </p:spTree>
    <p:extLst>
      <p:ext uri="{BB962C8B-B14F-4D97-AF65-F5344CB8AC3E}">
        <p14:creationId xmlns:p14="http://schemas.microsoft.com/office/powerpoint/2010/main" val="1193585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PhAnim="0" preserve="1" userDrawn="1">
  <p:cSld name="Titel, afbeelding en 2 blokken">
    <p:spTree>
      <p:nvGrpSpPr>
        <p:cNvPr id="1" name=""/>
        <p:cNvGrpSpPr/>
        <p:nvPr/>
      </p:nvGrpSpPr>
      <p:grpSpPr>
        <a:xfrm>
          <a:off x="0" y="0"/>
          <a:ext cx="0" cy="0"/>
          <a:chOff x="0" y="0"/>
          <a:chExt cx="0" cy="0"/>
        </a:xfrm>
      </p:grpSpPr>
      <p:sp>
        <p:nvSpPr>
          <p:cNvPr id="6" name="Tijdelijke aanduiding voor afbeelding 2"/>
          <p:cNvSpPr>
            <a:spLocks noGrp="1"/>
          </p:cNvSpPr>
          <p:nvPr>
            <p:ph type="pic" idx="1"/>
          </p:nvPr>
        </p:nvSpPr>
        <p:spPr>
          <a:xfrm>
            <a:off x="144440" y="795093"/>
            <a:ext cx="8851949" cy="4203989"/>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1000"/>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pPr lvl="0"/>
            <a:endParaRPr lang="nl-NL" noProof="0"/>
          </a:p>
        </p:txBody>
      </p:sp>
      <p:sp>
        <p:nvSpPr>
          <p:cNvPr id="2" name="Titel 1"/>
          <p:cNvSpPr>
            <a:spLocks noGrp="1"/>
          </p:cNvSpPr>
          <p:nvPr>
            <p:ph type="title"/>
          </p:nvPr>
        </p:nvSpPr>
        <p:spPr/>
        <p:txBody>
          <a:bodyPr/>
          <a:lstStyle/>
          <a:p>
            <a:r>
              <a:rPr lang="nl-NL"/>
              <a:t>Klik om de stijl te bewerken</a:t>
            </a:r>
          </a:p>
        </p:txBody>
      </p:sp>
      <p:sp>
        <p:nvSpPr>
          <p:cNvPr id="15" name="Tijdelijke aanduiding voor voettekst 3"/>
          <p:cNvSpPr>
            <a:spLocks noGrp="1"/>
          </p:cNvSpPr>
          <p:nvPr>
            <p:ph type="ftr" sz="quarter" idx="11"/>
          </p:nvPr>
        </p:nvSpPr>
        <p:spPr bwMode="gray"/>
        <p:txBody>
          <a:bodyPr/>
          <a:lstStyle>
            <a:lvl1pPr>
              <a:defRPr smtClean="0"/>
            </a:lvl1pPr>
          </a:lstStyle>
          <a:p>
            <a:pPr>
              <a:defRPr/>
            </a:pPr>
            <a:r>
              <a:rPr lang="nl-NL"/>
              <a:t>Koninklijke Nederlandse Redding Maatschappij</a:t>
            </a:r>
          </a:p>
        </p:txBody>
      </p:sp>
      <p:sp>
        <p:nvSpPr>
          <p:cNvPr id="16" name="Tijdelijke aanduiding voor dianummer 4"/>
          <p:cNvSpPr>
            <a:spLocks noGrp="1"/>
          </p:cNvSpPr>
          <p:nvPr>
            <p:ph type="sldNum" sz="quarter" idx="12"/>
          </p:nvPr>
        </p:nvSpPr>
        <p:spPr bwMode="gray"/>
        <p:txBody>
          <a:bodyPr/>
          <a:lstStyle>
            <a:lvl1pPr>
              <a:defRPr smtClean="0"/>
            </a:lvl1pPr>
          </a:lstStyle>
          <a:p>
            <a:pPr>
              <a:defRPr/>
            </a:pPr>
            <a:fld id="{B3156C06-7585-42CA-9440-7CF41082D519}" type="slidenum">
              <a:rPr lang="nl-NL"/>
              <a:pPr>
                <a:defRPr/>
              </a:pPr>
              <a:t>‹nr.›</a:t>
            </a:fld>
            <a:endParaRPr lang="nl-NL"/>
          </a:p>
        </p:txBody>
      </p:sp>
      <p:sp>
        <p:nvSpPr>
          <p:cNvPr id="17" name="Tijdelijke aanduiding voor inhoud 3"/>
          <p:cNvSpPr>
            <a:spLocks noGrp="1"/>
          </p:cNvSpPr>
          <p:nvPr>
            <p:ph sz="half" idx="2"/>
          </p:nvPr>
        </p:nvSpPr>
        <p:spPr bwMode="gray">
          <a:xfrm>
            <a:off x="420616" y="1080755"/>
            <a:ext cx="4074405" cy="3542206"/>
          </a:xfrm>
          <a:solidFill>
            <a:schemeClr val="bg1">
              <a:alpha val="90000"/>
            </a:schemeClr>
          </a:solidFill>
          <a:ln w="9525">
            <a:noFill/>
            <a:miter lim="800000"/>
            <a:headEnd/>
            <a:tailEnd/>
          </a:ln>
        </p:spPr>
        <p:txBody>
          <a:bodyPr vert="horz" wrap="square" lIns="144000" tIns="108000" rIns="144000" bIns="108000" numCol="1" anchor="t" anchorCtr="0" compatLnSpc="1">
            <a:prstTxWarp prst="textNoShape">
              <a:avLst/>
            </a:prstTxWarp>
          </a:bodyPr>
          <a:lstStyle>
            <a:lvl1pPr algn="l" rtl="0" eaLnBrk="0" fontAlgn="base" hangingPunct="0">
              <a:spcBef>
                <a:spcPct val="20000"/>
              </a:spcBef>
              <a:spcAft>
                <a:spcPct val="0"/>
              </a:spcAft>
              <a:defRPr lang="nl-NL" smtClean="0">
                <a:solidFill>
                  <a:schemeClr val="tx1"/>
                </a:solidFill>
                <a:latin typeface="+mn-lt"/>
                <a:ea typeface="+mn-ea"/>
                <a:cs typeface="+mn-cs"/>
              </a:defRPr>
            </a:lvl1pPr>
            <a:lvl2pPr algn="l" rtl="0" eaLnBrk="0" fontAlgn="base" hangingPunct="0">
              <a:spcBef>
                <a:spcPct val="20000"/>
              </a:spcBef>
              <a:spcAft>
                <a:spcPct val="0"/>
              </a:spcAft>
              <a:defRPr lang="nl-NL" smtClean="0">
                <a:solidFill>
                  <a:schemeClr val="tx1"/>
                </a:solidFill>
                <a:latin typeface="+mn-lt"/>
                <a:ea typeface="+mn-ea"/>
                <a:cs typeface="+mn-cs"/>
              </a:defRPr>
            </a:lvl2pPr>
            <a:lvl3pPr algn="l" rtl="0" eaLnBrk="0" fontAlgn="base" hangingPunct="0">
              <a:spcBef>
                <a:spcPct val="20000"/>
              </a:spcBef>
              <a:spcAft>
                <a:spcPct val="0"/>
              </a:spcAft>
              <a:defRPr lang="nl-NL" smtClean="0">
                <a:solidFill>
                  <a:schemeClr val="tx1"/>
                </a:solidFill>
                <a:latin typeface="+mn-lt"/>
                <a:ea typeface="+mn-ea"/>
                <a:cs typeface="+mn-cs"/>
              </a:defRPr>
            </a:lvl3pPr>
            <a:lvl4pPr algn="l" rtl="0" eaLnBrk="0" fontAlgn="base" hangingPunct="0">
              <a:spcBef>
                <a:spcPct val="20000"/>
              </a:spcBef>
              <a:spcAft>
                <a:spcPct val="0"/>
              </a:spcAft>
              <a:defRPr lang="nl-NL" smtClean="0">
                <a:solidFill>
                  <a:schemeClr val="tx1"/>
                </a:solidFill>
                <a:latin typeface="+mn-lt"/>
                <a:ea typeface="+mn-ea"/>
                <a:cs typeface="+mn-cs"/>
              </a:defRPr>
            </a:lvl4pPr>
            <a:lvl5pPr algn="l" rtl="0" eaLnBrk="0" fontAlgn="base" hangingPunct="0">
              <a:spcBef>
                <a:spcPct val="20000"/>
              </a:spcBef>
              <a:spcAft>
                <a:spcPct val="0"/>
              </a:spcAft>
              <a:defRPr lang="nl-NL">
                <a:solidFill>
                  <a:schemeClr val="tx1"/>
                </a:solidFill>
                <a:latin typeface="+mn-lt"/>
                <a:ea typeface="+mn-ea"/>
                <a:cs typeface="+mn-cs"/>
              </a:defRPr>
            </a:lvl5pPr>
            <a:lvl6pPr>
              <a:defRPr sz="1799"/>
            </a:lvl6pPr>
            <a:lvl7pPr>
              <a:defRPr sz="1799"/>
            </a:lvl7pPr>
            <a:lvl8pPr>
              <a:defRPr sz="1799"/>
            </a:lvl8pPr>
            <a:lvl9pPr>
              <a:defRPr sz="1799"/>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8" name="Rectangle 4"/>
          <p:cNvSpPr>
            <a:spLocks noGrp="1" noChangeArrowheads="1"/>
          </p:cNvSpPr>
          <p:nvPr>
            <p:ph type="dt" sz="half" idx="10"/>
          </p:nvPr>
        </p:nvSpPr>
        <p:spPr>
          <a:xfrm>
            <a:off x="2978734" y="4722331"/>
            <a:ext cx="3385442" cy="199993"/>
          </a:xfrm>
          <a:ln/>
        </p:spPr>
        <p:txBody>
          <a:bodyPr/>
          <a:lstStyle>
            <a:lvl1pPr>
              <a:defRPr/>
            </a:lvl1pPr>
          </a:lstStyle>
          <a:p>
            <a:pPr>
              <a:defRPr/>
            </a:pPr>
            <a:r>
              <a:rPr lang="nl-NL"/>
              <a:t>|   Hier footer invullen</a:t>
            </a:r>
          </a:p>
        </p:txBody>
      </p:sp>
      <p:sp>
        <p:nvSpPr>
          <p:cNvPr id="9" name="Tijdelijke aanduiding voor inhoud 3"/>
          <p:cNvSpPr>
            <a:spLocks noGrp="1"/>
          </p:cNvSpPr>
          <p:nvPr>
            <p:ph sz="half" idx="13"/>
          </p:nvPr>
        </p:nvSpPr>
        <p:spPr bwMode="gray">
          <a:xfrm>
            <a:off x="4647394" y="1080755"/>
            <a:ext cx="4074405" cy="3542206"/>
          </a:xfrm>
          <a:solidFill>
            <a:schemeClr val="bg1">
              <a:alpha val="90000"/>
            </a:schemeClr>
          </a:solidFill>
          <a:ln w="9525">
            <a:noFill/>
            <a:miter lim="800000"/>
            <a:headEnd/>
            <a:tailEnd/>
          </a:ln>
        </p:spPr>
        <p:txBody>
          <a:bodyPr vert="horz" wrap="square" lIns="144000" tIns="108000" rIns="144000" bIns="108000" numCol="1" anchor="t" anchorCtr="0" compatLnSpc="1">
            <a:prstTxWarp prst="textNoShape">
              <a:avLst/>
            </a:prstTxWarp>
          </a:bodyPr>
          <a:lstStyle>
            <a:lvl1pPr algn="l" rtl="0" eaLnBrk="0" fontAlgn="base" hangingPunct="0">
              <a:spcBef>
                <a:spcPct val="20000"/>
              </a:spcBef>
              <a:spcAft>
                <a:spcPct val="0"/>
              </a:spcAft>
              <a:defRPr lang="nl-NL" smtClean="0">
                <a:solidFill>
                  <a:schemeClr val="tx1"/>
                </a:solidFill>
                <a:latin typeface="+mn-lt"/>
                <a:ea typeface="+mn-ea"/>
                <a:cs typeface="+mn-cs"/>
              </a:defRPr>
            </a:lvl1pPr>
            <a:lvl2pPr algn="l" rtl="0" eaLnBrk="0" fontAlgn="base" hangingPunct="0">
              <a:spcBef>
                <a:spcPct val="20000"/>
              </a:spcBef>
              <a:spcAft>
                <a:spcPct val="0"/>
              </a:spcAft>
              <a:defRPr lang="nl-NL" smtClean="0">
                <a:solidFill>
                  <a:schemeClr val="tx1"/>
                </a:solidFill>
                <a:latin typeface="+mn-lt"/>
                <a:ea typeface="+mn-ea"/>
                <a:cs typeface="+mn-cs"/>
              </a:defRPr>
            </a:lvl2pPr>
            <a:lvl3pPr algn="l" rtl="0" eaLnBrk="0" fontAlgn="base" hangingPunct="0">
              <a:spcBef>
                <a:spcPct val="20000"/>
              </a:spcBef>
              <a:spcAft>
                <a:spcPct val="0"/>
              </a:spcAft>
              <a:defRPr lang="nl-NL" smtClean="0">
                <a:solidFill>
                  <a:schemeClr val="tx1"/>
                </a:solidFill>
                <a:latin typeface="+mn-lt"/>
                <a:ea typeface="+mn-ea"/>
                <a:cs typeface="+mn-cs"/>
              </a:defRPr>
            </a:lvl3pPr>
            <a:lvl4pPr algn="l" rtl="0" eaLnBrk="0" fontAlgn="base" hangingPunct="0">
              <a:spcBef>
                <a:spcPct val="20000"/>
              </a:spcBef>
              <a:spcAft>
                <a:spcPct val="0"/>
              </a:spcAft>
              <a:defRPr lang="nl-NL" smtClean="0">
                <a:solidFill>
                  <a:schemeClr val="tx1"/>
                </a:solidFill>
                <a:latin typeface="+mn-lt"/>
                <a:ea typeface="+mn-ea"/>
                <a:cs typeface="+mn-cs"/>
              </a:defRPr>
            </a:lvl4pPr>
            <a:lvl5pPr algn="l" rtl="0" eaLnBrk="0" fontAlgn="base" hangingPunct="0">
              <a:spcBef>
                <a:spcPct val="20000"/>
              </a:spcBef>
              <a:spcAft>
                <a:spcPct val="0"/>
              </a:spcAft>
              <a:defRPr lang="nl-NL">
                <a:solidFill>
                  <a:schemeClr val="tx1"/>
                </a:solidFill>
                <a:latin typeface="+mn-lt"/>
                <a:ea typeface="+mn-ea"/>
                <a:cs typeface="+mn-cs"/>
              </a:defRPr>
            </a:lvl5pPr>
            <a:lvl6pPr>
              <a:defRPr sz="1799"/>
            </a:lvl6pPr>
            <a:lvl7pPr>
              <a:defRPr sz="1799"/>
            </a:lvl7pPr>
            <a:lvl8pPr>
              <a:defRPr sz="1799"/>
            </a:lvl8pPr>
            <a:lvl9pPr>
              <a:defRPr sz="1799"/>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8570940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7">
                                            <p:bg/>
                                          </p:spTgt>
                                        </p:tgtEl>
                                        <p:attrNameLst>
                                          <p:attrName>style.visibility</p:attrName>
                                        </p:attrNameLst>
                                      </p:cBhvr>
                                      <p:to>
                                        <p:strVal val="visible"/>
                                      </p:to>
                                    </p:set>
                                    <p:animEffect transition="in" filter="fade">
                                      <p:cBhvr>
                                        <p:cTn id="7" dur="1000"/>
                                        <p:tgtEl>
                                          <p:spTgt spid="17">
                                            <p:bg/>
                                          </p:spTgt>
                                        </p:tgtEl>
                                      </p:cBhvr>
                                    </p:animEffect>
                                    <p:anim calcmode="lin" valueType="num">
                                      <p:cBhvr>
                                        <p:cTn id="8" dur="1000" fill="hold"/>
                                        <p:tgtEl>
                                          <p:spTgt spid="17">
                                            <p:bg/>
                                          </p:spTgt>
                                        </p:tgtEl>
                                        <p:attrNameLst>
                                          <p:attrName>ppt_x</p:attrName>
                                        </p:attrNameLst>
                                      </p:cBhvr>
                                      <p:tavLst>
                                        <p:tav tm="0">
                                          <p:val>
                                            <p:strVal val="#ppt_x"/>
                                          </p:val>
                                        </p:tav>
                                        <p:tav tm="100000">
                                          <p:val>
                                            <p:strVal val="#ppt_x"/>
                                          </p:val>
                                        </p:tav>
                                      </p:tavLst>
                                    </p:anim>
                                    <p:anim calcmode="lin" valueType="num">
                                      <p:cBhvr>
                                        <p:cTn id="9" dur="1000" fill="hold"/>
                                        <p:tgtEl>
                                          <p:spTgt spid="17">
                                            <p:bg/>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fade">
                                      <p:cBhvr>
                                        <p:cTn id="12" dur="1000"/>
                                        <p:tgtEl>
                                          <p:spTgt spid="17">
                                            <p:txEl>
                                              <p:pRg st="0" end="0"/>
                                            </p:txEl>
                                          </p:spTgt>
                                        </p:tgtEl>
                                      </p:cBhvr>
                                    </p:animEffect>
                                    <p:anim calcmode="lin" valueType="num">
                                      <p:cBhvr>
                                        <p:cTn id="13"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7">
                                            <p:txEl>
                                              <p:pRg st="0" end="0"/>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7">
                                            <p:txEl>
                                              <p:pRg st="1" end="1"/>
                                            </p:txEl>
                                          </p:spTgt>
                                        </p:tgtEl>
                                        <p:attrNameLst>
                                          <p:attrName>style.visibility</p:attrName>
                                        </p:attrNameLst>
                                      </p:cBhvr>
                                      <p:to>
                                        <p:strVal val="visible"/>
                                      </p:to>
                                    </p:set>
                                    <p:animEffect transition="in" filter="fade">
                                      <p:cBhvr>
                                        <p:cTn id="17" dur="1000"/>
                                        <p:tgtEl>
                                          <p:spTgt spid="17">
                                            <p:txEl>
                                              <p:pRg st="1" end="1"/>
                                            </p:txEl>
                                          </p:spTgt>
                                        </p:tgtEl>
                                      </p:cBhvr>
                                    </p:animEffect>
                                    <p:anim calcmode="lin" valueType="num">
                                      <p:cBhvr>
                                        <p:cTn id="18"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17">
                                            <p:txEl>
                                              <p:pRg st="1" end="1"/>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7">
                                            <p:txEl>
                                              <p:pRg st="2" end="2"/>
                                            </p:txEl>
                                          </p:spTgt>
                                        </p:tgtEl>
                                        <p:attrNameLst>
                                          <p:attrName>style.visibility</p:attrName>
                                        </p:attrNameLst>
                                      </p:cBhvr>
                                      <p:to>
                                        <p:strVal val="visible"/>
                                      </p:to>
                                    </p:set>
                                    <p:animEffect transition="in" filter="fade">
                                      <p:cBhvr>
                                        <p:cTn id="22" dur="1000"/>
                                        <p:tgtEl>
                                          <p:spTgt spid="17">
                                            <p:txEl>
                                              <p:pRg st="2" end="2"/>
                                            </p:txEl>
                                          </p:spTgt>
                                        </p:tgtEl>
                                      </p:cBhvr>
                                    </p:animEffect>
                                    <p:anim calcmode="lin" valueType="num">
                                      <p:cBhvr>
                                        <p:cTn id="23"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17">
                                            <p:txEl>
                                              <p:pRg st="2" end="2"/>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17">
                                            <p:txEl>
                                              <p:pRg st="3" end="3"/>
                                            </p:txEl>
                                          </p:spTgt>
                                        </p:tgtEl>
                                        <p:attrNameLst>
                                          <p:attrName>style.visibility</p:attrName>
                                        </p:attrNameLst>
                                      </p:cBhvr>
                                      <p:to>
                                        <p:strVal val="visible"/>
                                      </p:to>
                                    </p:set>
                                    <p:animEffect transition="in" filter="fade">
                                      <p:cBhvr>
                                        <p:cTn id="27" dur="1000"/>
                                        <p:tgtEl>
                                          <p:spTgt spid="17">
                                            <p:txEl>
                                              <p:pRg st="3" end="3"/>
                                            </p:txEl>
                                          </p:spTgt>
                                        </p:tgtEl>
                                      </p:cBhvr>
                                    </p:animEffect>
                                    <p:anim calcmode="lin" valueType="num">
                                      <p:cBhvr>
                                        <p:cTn id="28" dur="1000" fill="hold"/>
                                        <p:tgtEl>
                                          <p:spTgt spid="17">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17">
                                            <p:txEl>
                                              <p:pRg st="3" end="3"/>
                                            </p:txEl>
                                          </p:spTgt>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17">
                                            <p:txEl>
                                              <p:pRg st="4" end="4"/>
                                            </p:txEl>
                                          </p:spTgt>
                                        </p:tgtEl>
                                        <p:attrNameLst>
                                          <p:attrName>style.visibility</p:attrName>
                                        </p:attrNameLst>
                                      </p:cBhvr>
                                      <p:to>
                                        <p:strVal val="visible"/>
                                      </p:to>
                                    </p:set>
                                    <p:animEffect transition="in" filter="fade">
                                      <p:cBhvr>
                                        <p:cTn id="32" dur="1000"/>
                                        <p:tgtEl>
                                          <p:spTgt spid="17">
                                            <p:txEl>
                                              <p:pRg st="4" end="4"/>
                                            </p:txEl>
                                          </p:spTgt>
                                        </p:tgtEl>
                                      </p:cBhvr>
                                    </p:animEffect>
                                    <p:anim calcmode="lin" valueType="num">
                                      <p:cBhvr>
                                        <p:cTn id="33" dur="1000" fill="hold"/>
                                        <p:tgtEl>
                                          <p:spTgt spid="17">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1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grpId="0" nodeType="clickEffect">
                                  <p:stCondLst>
                                    <p:cond delay="0"/>
                                  </p:stCondLst>
                                  <p:childTnLst>
                                    <p:set>
                                      <p:cBhvr>
                                        <p:cTn id="38" dur="1" fill="hold">
                                          <p:stCondLst>
                                            <p:cond delay="0"/>
                                          </p:stCondLst>
                                        </p:cTn>
                                        <p:tgtEl>
                                          <p:spTgt spid="9">
                                            <p:bg/>
                                          </p:spTgt>
                                        </p:tgtEl>
                                        <p:attrNameLst>
                                          <p:attrName>style.visibility</p:attrName>
                                        </p:attrNameLst>
                                      </p:cBhvr>
                                      <p:to>
                                        <p:strVal val="visible"/>
                                      </p:to>
                                    </p:set>
                                    <p:animEffect transition="in" filter="fade">
                                      <p:cBhvr>
                                        <p:cTn id="39" dur="1000"/>
                                        <p:tgtEl>
                                          <p:spTgt spid="9">
                                            <p:bg/>
                                          </p:spTgt>
                                        </p:tgtEl>
                                      </p:cBhvr>
                                    </p:animEffect>
                                    <p:anim calcmode="lin" valueType="num">
                                      <p:cBhvr>
                                        <p:cTn id="40" dur="1000" fill="hold"/>
                                        <p:tgtEl>
                                          <p:spTgt spid="9">
                                            <p:bg/>
                                          </p:spTgt>
                                        </p:tgtEl>
                                        <p:attrNameLst>
                                          <p:attrName>ppt_x</p:attrName>
                                        </p:attrNameLst>
                                      </p:cBhvr>
                                      <p:tavLst>
                                        <p:tav tm="0">
                                          <p:val>
                                            <p:strVal val="#ppt_x"/>
                                          </p:val>
                                        </p:tav>
                                        <p:tav tm="100000">
                                          <p:val>
                                            <p:strVal val="#ppt_x"/>
                                          </p:val>
                                        </p:tav>
                                      </p:tavLst>
                                    </p:anim>
                                    <p:anim calcmode="lin" valueType="num">
                                      <p:cBhvr>
                                        <p:cTn id="41" dur="1000" fill="hold"/>
                                        <p:tgtEl>
                                          <p:spTgt spid="9">
                                            <p:bg/>
                                          </p:spTgt>
                                        </p:tgtEl>
                                        <p:attrNameLst>
                                          <p:attrName>ppt_y</p:attrName>
                                        </p:attrNameLst>
                                      </p:cBhvr>
                                      <p:tavLst>
                                        <p:tav tm="0">
                                          <p:val>
                                            <p:strVal val="#ppt_y-.1"/>
                                          </p:val>
                                        </p:tav>
                                        <p:tav tm="100000">
                                          <p:val>
                                            <p:strVal val="#ppt_y"/>
                                          </p:val>
                                        </p:tav>
                                      </p:tavLst>
                                    </p:anim>
                                  </p:childTnLst>
                                </p:cTn>
                              </p:par>
                              <p:par>
                                <p:cTn id="42" presetID="47" presetClass="entr" presetSubtype="0" fill="hold" grpId="0" nodeType="withEffect">
                                  <p:stCondLst>
                                    <p:cond delay="0"/>
                                  </p:stCondLst>
                                  <p:childTnLst>
                                    <p:set>
                                      <p:cBhvr>
                                        <p:cTn id="43" dur="1" fill="hold">
                                          <p:stCondLst>
                                            <p:cond delay="0"/>
                                          </p:stCondLst>
                                        </p:cTn>
                                        <p:tgtEl>
                                          <p:spTgt spid="9">
                                            <p:txEl>
                                              <p:pRg st="0" end="0"/>
                                            </p:txEl>
                                          </p:spTgt>
                                        </p:tgtEl>
                                        <p:attrNameLst>
                                          <p:attrName>style.visibility</p:attrName>
                                        </p:attrNameLst>
                                      </p:cBhvr>
                                      <p:to>
                                        <p:strVal val="visible"/>
                                      </p:to>
                                    </p:set>
                                    <p:animEffect transition="in" filter="fade">
                                      <p:cBhvr>
                                        <p:cTn id="44" dur="1000"/>
                                        <p:tgtEl>
                                          <p:spTgt spid="9">
                                            <p:txEl>
                                              <p:pRg st="0" end="0"/>
                                            </p:txEl>
                                          </p:spTgt>
                                        </p:tgtEl>
                                      </p:cBhvr>
                                    </p:animEffect>
                                    <p:anim calcmode="lin" valueType="num">
                                      <p:cBhvr>
                                        <p:cTn id="4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46" dur="1000" fill="hold"/>
                                        <p:tgtEl>
                                          <p:spTgt spid="9">
                                            <p:txEl>
                                              <p:pRg st="0" end="0"/>
                                            </p:txEl>
                                          </p:spTgt>
                                        </p:tgtEl>
                                        <p:attrNameLst>
                                          <p:attrName>ppt_y</p:attrName>
                                        </p:attrNameLst>
                                      </p:cBhvr>
                                      <p:tavLst>
                                        <p:tav tm="0">
                                          <p:val>
                                            <p:strVal val="#ppt_y-.1"/>
                                          </p:val>
                                        </p:tav>
                                        <p:tav tm="100000">
                                          <p:val>
                                            <p:strVal val="#ppt_y"/>
                                          </p:val>
                                        </p:tav>
                                      </p:tavLst>
                                    </p:anim>
                                  </p:childTnLst>
                                </p:cTn>
                              </p:par>
                              <p:par>
                                <p:cTn id="47" presetID="47" presetClass="entr" presetSubtype="0" fill="hold" grpId="0" nodeType="withEffect">
                                  <p:stCondLst>
                                    <p:cond delay="0"/>
                                  </p:stCondLst>
                                  <p:childTnLst>
                                    <p:set>
                                      <p:cBhvr>
                                        <p:cTn id="48" dur="1" fill="hold">
                                          <p:stCondLst>
                                            <p:cond delay="0"/>
                                          </p:stCondLst>
                                        </p:cTn>
                                        <p:tgtEl>
                                          <p:spTgt spid="9">
                                            <p:txEl>
                                              <p:pRg st="1" end="1"/>
                                            </p:txEl>
                                          </p:spTgt>
                                        </p:tgtEl>
                                        <p:attrNameLst>
                                          <p:attrName>style.visibility</p:attrName>
                                        </p:attrNameLst>
                                      </p:cBhvr>
                                      <p:to>
                                        <p:strVal val="visible"/>
                                      </p:to>
                                    </p:set>
                                    <p:animEffect transition="in" filter="fade">
                                      <p:cBhvr>
                                        <p:cTn id="49" dur="1000"/>
                                        <p:tgtEl>
                                          <p:spTgt spid="9">
                                            <p:txEl>
                                              <p:pRg st="1" end="1"/>
                                            </p:txEl>
                                          </p:spTgt>
                                        </p:tgtEl>
                                      </p:cBhvr>
                                    </p:animEffect>
                                    <p:anim calcmode="lin" valueType="num">
                                      <p:cBhvr>
                                        <p:cTn id="50"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51" dur="1000" fill="hold"/>
                                        <p:tgtEl>
                                          <p:spTgt spid="9">
                                            <p:txEl>
                                              <p:pRg st="1" end="1"/>
                                            </p:txEl>
                                          </p:spTgt>
                                        </p:tgtEl>
                                        <p:attrNameLst>
                                          <p:attrName>ppt_y</p:attrName>
                                        </p:attrNameLst>
                                      </p:cBhvr>
                                      <p:tavLst>
                                        <p:tav tm="0">
                                          <p:val>
                                            <p:strVal val="#ppt_y-.1"/>
                                          </p:val>
                                        </p:tav>
                                        <p:tav tm="100000">
                                          <p:val>
                                            <p:strVal val="#ppt_y"/>
                                          </p:val>
                                        </p:tav>
                                      </p:tavLst>
                                    </p:anim>
                                  </p:childTnLst>
                                </p:cTn>
                              </p:par>
                              <p:par>
                                <p:cTn id="52" presetID="47" presetClass="entr" presetSubtype="0" fill="hold" grpId="0" nodeType="withEffect">
                                  <p:stCondLst>
                                    <p:cond delay="0"/>
                                  </p:stCondLst>
                                  <p:childTnLst>
                                    <p:set>
                                      <p:cBhvr>
                                        <p:cTn id="53" dur="1" fill="hold">
                                          <p:stCondLst>
                                            <p:cond delay="0"/>
                                          </p:stCondLst>
                                        </p:cTn>
                                        <p:tgtEl>
                                          <p:spTgt spid="9">
                                            <p:txEl>
                                              <p:pRg st="2" end="2"/>
                                            </p:txEl>
                                          </p:spTgt>
                                        </p:tgtEl>
                                        <p:attrNameLst>
                                          <p:attrName>style.visibility</p:attrName>
                                        </p:attrNameLst>
                                      </p:cBhvr>
                                      <p:to>
                                        <p:strVal val="visible"/>
                                      </p:to>
                                    </p:set>
                                    <p:animEffect transition="in" filter="fade">
                                      <p:cBhvr>
                                        <p:cTn id="54" dur="1000"/>
                                        <p:tgtEl>
                                          <p:spTgt spid="9">
                                            <p:txEl>
                                              <p:pRg st="2" end="2"/>
                                            </p:txEl>
                                          </p:spTgt>
                                        </p:tgtEl>
                                      </p:cBhvr>
                                    </p:animEffect>
                                    <p:anim calcmode="lin" valueType="num">
                                      <p:cBhvr>
                                        <p:cTn id="5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56" dur="1000" fill="hold"/>
                                        <p:tgtEl>
                                          <p:spTgt spid="9">
                                            <p:txEl>
                                              <p:pRg st="2" end="2"/>
                                            </p:txEl>
                                          </p:spTgt>
                                        </p:tgtEl>
                                        <p:attrNameLst>
                                          <p:attrName>ppt_y</p:attrName>
                                        </p:attrNameLst>
                                      </p:cBhvr>
                                      <p:tavLst>
                                        <p:tav tm="0">
                                          <p:val>
                                            <p:strVal val="#ppt_y-.1"/>
                                          </p:val>
                                        </p:tav>
                                        <p:tav tm="100000">
                                          <p:val>
                                            <p:strVal val="#ppt_y"/>
                                          </p:val>
                                        </p:tav>
                                      </p:tavLst>
                                    </p:anim>
                                  </p:childTnLst>
                                </p:cTn>
                              </p:par>
                              <p:par>
                                <p:cTn id="57" presetID="47" presetClass="entr" presetSubtype="0" fill="hold" grpId="0" nodeType="withEffect">
                                  <p:stCondLst>
                                    <p:cond delay="0"/>
                                  </p:stCondLst>
                                  <p:childTnLst>
                                    <p:set>
                                      <p:cBhvr>
                                        <p:cTn id="58" dur="1" fill="hold">
                                          <p:stCondLst>
                                            <p:cond delay="0"/>
                                          </p:stCondLst>
                                        </p:cTn>
                                        <p:tgtEl>
                                          <p:spTgt spid="9">
                                            <p:txEl>
                                              <p:pRg st="3" end="3"/>
                                            </p:txEl>
                                          </p:spTgt>
                                        </p:tgtEl>
                                        <p:attrNameLst>
                                          <p:attrName>style.visibility</p:attrName>
                                        </p:attrNameLst>
                                      </p:cBhvr>
                                      <p:to>
                                        <p:strVal val="visible"/>
                                      </p:to>
                                    </p:set>
                                    <p:animEffect transition="in" filter="fade">
                                      <p:cBhvr>
                                        <p:cTn id="59" dur="1000"/>
                                        <p:tgtEl>
                                          <p:spTgt spid="9">
                                            <p:txEl>
                                              <p:pRg st="3" end="3"/>
                                            </p:txEl>
                                          </p:spTgt>
                                        </p:tgtEl>
                                      </p:cBhvr>
                                    </p:animEffect>
                                    <p:anim calcmode="lin" valueType="num">
                                      <p:cBhvr>
                                        <p:cTn id="60"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61" dur="1000" fill="hold"/>
                                        <p:tgtEl>
                                          <p:spTgt spid="9">
                                            <p:txEl>
                                              <p:pRg st="3" end="3"/>
                                            </p:txEl>
                                          </p:spTgt>
                                        </p:tgtEl>
                                        <p:attrNameLst>
                                          <p:attrName>ppt_y</p:attrName>
                                        </p:attrNameLst>
                                      </p:cBhvr>
                                      <p:tavLst>
                                        <p:tav tm="0">
                                          <p:val>
                                            <p:strVal val="#ppt_y-.1"/>
                                          </p:val>
                                        </p:tav>
                                        <p:tav tm="100000">
                                          <p:val>
                                            <p:strVal val="#ppt_y"/>
                                          </p:val>
                                        </p:tav>
                                      </p:tavLst>
                                    </p:anim>
                                  </p:childTnLst>
                                </p:cTn>
                              </p:par>
                              <p:par>
                                <p:cTn id="62" presetID="47" presetClass="entr" presetSubtype="0" fill="hold" grpId="0" nodeType="withEffect">
                                  <p:stCondLst>
                                    <p:cond delay="0"/>
                                  </p:stCondLst>
                                  <p:childTnLst>
                                    <p:set>
                                      <p:cBhvr>
                                        <p:cTn id="63" dur="1" fill="hold">
                                          <p:stCondLst>
                                            <p:cond delay="0"/>
                                          </p:stCondLst>
                                        </p:cTn>
                                        <p:tgtEl>
                                          <p:spTgt spid="9">
                                            <p:txEl>
                                              <p:pRg st="4" end="4"/>
                                            </p:txEl>
                                          </p:spTgt>
                                        </p:tgtEl>
                                        <p:attrNameLst>
                                          <p:attrName>style.visibility</p:attrName>
                                        </p:attrNameLst>
                                      </p:cBhvr>
                                      <p:to>
                                        <p:strVal val="visible"/>
                                      </p:to>
                                    </p:set>
                                    <p:animEffect transition="in" filter="fade">
                                      <p:cBhvr>
                                        <p:cTn id="64" dur="1000"/>
                                        <p:tgtEl>
                                          <p:spTgt spid="9">
                                            <p:txEl>
                                              <p:pRg st="4" end="4"/>
                                            </p:txEl>
                                          </p:spTgt>
                                        </p:tgtEl>
                                      </p:cBhvr>
                                    </p:animEffect>
                                    <p:anim calcmode="lin" valueType="num">
                                      <p:cBhvr>
                                        <p:cTn id="65"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66"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animBg="1">
        <p:tmplLst>
          <p:tmpl>
            <p:tnLst>
              <p:par>
                <p:cTn presetID="47"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 lvl="1">
            <p:tnLst>
              <p:par>
                <p:cTn presetID="47"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Lst>
      </p:bldP>
      <p:bldP spid="9" grpId="0" build="p" animBg="1">
        <p:tmplLst>
          <p:tmpl>
            <p:tnLst>
              <p:par>
                <p:cTn presetID="47"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PhAnim="0" preserve="1" userDrawn="1">
  <p:cSld name="Titel, afbeelding en blok smal rechts">
    <p:spTree>
      <p:nvGrpSpPr>
        <p:cNvPr id="1" name=""/>
        <p:cNvGrpSpPr/>
        <p:nvPr/>
      </p:nvGrpSpPr>
      <p:grpSpPr>
        <a:xfrm>
          <a:off x="0" y="0"/>
          <a:ext cx="0" cy="0"/>
          <a:chOff x="0" y="0"/>
          <a:chExt cx="0" cy="0"/>
        </a:xfrm>
      </p:grpSpPr>
      <p:sp>
        <p:nvSpPr>
          <p:cNvPr id="6" name="Tijdelijke aanduiding voor afbeelding 2"/>
          <p:cNvSpPr>
            <a:spLocks noGrp="1"/>
          </p:cNvSpPr>
          <p:nvPr>
            <p:ph type="pic" idx="1"/>
          </p:nvPr>
        </p:nvSpPr>
        <p:spPr>
          <a:xfrm>
            <a:off x="144440" y="795093"/>
            <a:ext cx="8851949" cy="4203989"/>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1000"/>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pPr lvl="0"/>
            <a:endParaRPr lang="nl-NL" noProof="0"/>
          </a:p>
        </p:txBody>
      </p:sp>
      <p:sp>
        <p:nvSpPr>
          <p:cNvPr id="2" name="Titel 1"/>
          <p:cNvSpPr>
            <a:spLocks noGrp="1"/>
          </p:cNvSpPr>
          <p:nvPr>
            <p:ph type="title"/>
          </p:nvPr>
        </p:nvSpPr>
        <p:spPr/>
        <p:txBody>
          <a:bodyPr/>
          <a:lstStyle/>
          <a:p>
            <a:r>
              <a:rPr lang="nl-NL"/>
              <a:t>Klik om de stijl te bewerken</a:t>
            </a:r>
          </a:p>
        </p:txBody>
      </p:sp>
      <p:sp>
        <p:nvSpPr>
          <p:cNvPr id="15" name="Tijdelijke aanduiding voor voettekst 3"/>
          <p:cNvSpPr>
            <a:spLocks noGrp="1"/>
          </p:cNvSpPr>
          <p:nvPr>
            <p:ph type="ftr" sz="quarter" idx="11"/>
          </p:nvPr>
        </p:nvSpPr>
        <p:spPr bwMode="gray"/>
        <p:txBody>
          <a:bodyPr/>
          <a:lstStyle>
            <a:lvl1pPr>
              <a:defRPr smtClean="0"/>
            </a:lvl1pPr>
          </a:lstStyle>
          <a:p>
            <a:pPr>
              <a:defRPr/>
            </a:pPr>
            <a:r>
              <a:rPr lang="nl-NL"/>
              <a:t>Koninklijke Nederlandse Redding Maatschappij</a:t>
            </a:r>
          </a:p>
        </p:txBody>
      </p:sp>
      <p:sp>
        <p:nvSpPr>
          <p:cNvPr id="16" name="Tijdelijke aanduiding voor dianummer 4"/>
          <p:cNvSpPr>
            <a:spLocks noGrp="1"/>
          </p:cNvSpPr>
          <p:nvPr>
            <p:ph type="sldNum" sz="quarter" idx="12"/>
          </p:nvPr>
        </p:nvSpPr>
        <p:spPr bwMode="gray"/>
        <p:txBody>
          <a:bodyPr/>
          <a:lstStyle>
            <a:lvl1pPr>
              <a:defRPr smtClean="0"/>
            </a:lvl1pPr>
          </a:lstStyle>
          <a:p>
            <a:pPr>
              <a:defRPr/>
            </a:pPr>
            <a:fld id="{B3156C06-7585-42CA-9440-7CF41082D519}" type="slidenum">
              <a:rPr lang="nl-NL"/>
              <a:pPr>
                <a:defRPr/>
              </a:pPr>
              <a:t>‹nr.›</a:t>
            </a:fld>
            <a:endParaRPr lang="nl-NL"/>
          </a:p>
        </p:txBody>
      </p:sp>
      <p:sp>
        <p:nvSpPr>
          <p:cNvPr id="8" name="Rectangle 4"/>
          <p:cNvSpPr>
            <a:spLocks noGrp="1" noChangeArrowheads="1"/>
          </p:cNvSpPr>
          <p:nvPr>
            <p:ph type="dt" sz="half" idx="10"/>
          </p:nvPr>
        </p:nvSpPr>
        <p:spPr>
          <a:xfrm>
            <a:off x="2978734" y="4722331"/>
            <a:ext cx="3385442" cy="199993"/>
          </a:xfrm>
          <a:ln/>
        </p:spPr>
        <p:txBody>
          <a:bodyPr/>
          <a:lstStyle>
            <a:lvl1pPr>
              <a:defRPr/>
            </a:lvl1pPr>
          </a:lstStyle>
          <a:p>
            <a:pPr>
              <a:defRPr/>
            </a:pPr>
            <a:r>
              <a:rPr lang="nl-NL"/>
              <a:t>|   Hier footer invullen</a:t>
            </a:r>
          </a:p>
        </p:txBody>
      </p:sp>
      <p:sp>
        <p:nvSpPr>
          <p:cNvPr id="10" name="Tijdelijke aanduiding voor inhoud 3"/>
          <p:cNvSpPr>
            <a:spLocks noGrp="1"/>
          </p:cNvSpPr>
          <p:nvPr>
            <p:ph sz="half" idx="14"/>
          </p:nvPr>
        </p:nvSpPr>
        <p:spPr bwMode="gray">
          <a:xfrm>
            <a:off x="6058261" y="1080755"/>
            <a:ext cx="2663537" cy="3542206"/>
          </a:xfrm>
          <a:solidFill>
            <a:schemeClr val="bg1">
              <a:alpha val="90000"/>
            </a:schemeClr>
          </a:solidFill>
          <a:ln w="9525">
            <a:noFill/>
            <a:miter lim="800000"/>
            <a:headEnd/>
            <a:tailEnd/>
          </a:ln>
        </p:spPr>
        <p:txBody>
          <a:bodyPr vert="horz" wrap="square" lIns="144000" tIns="108000" rIns="144000" bIns="108000" numCol="1" anchor="t" anchorCtr="0" compatLnSpc="1">
            <a:prstTxWarp prst="textNoShape">
              <a:avLst/>
            </a:prstTxWarp>
          </a:bodyPr>
          <a:lstStyle>
            <a:lvl1pPr algn="l" rtl="0" eaLnBrk="0" fontAlgn="base" hangingPunct="0">
              <a:spcBef>
                <a:spcPct val="20000"/>
              </a:spcBef>
              <a:spcAft>
                <a:spcPct val="0"/>
              </a:spcAft>
              <a:defRPr lang="nl-NL" smtClean="0">
                <a:solidFill>
                  <a:schemeClr val="tx1"/>
                </a:solidFill>
                <a:latin typeface="+mn-lt"/>
                <a:ea typeface="+mn-ea"/>
                <a:cs typeface="+mn-cs"/>
              </a:defRPr>
            </a:lvl1pPr>
            <a:lvl2pPr algn="l" rtl="0" eaLnBrk="0" fontAlgn="base" hangingPunct="0">
              <a:spcBef>
                <a:spcPct val="20000"/>
              </a:spcBef>
              <a:spcAft>
                <a:spcPct val="0"/>
              </a:spcAft>
              <a:defRPr lang="nl-NL" smtClean="0">
                <a:solidFill>
                  <a:schemeClr val="tx1"/>
                </a:solidFill>
                <a:latin typeface="+mn-lt"/>
                <a:ea typeface="+mn-ea"/>
                <a:cs typeface="+mn-cs"/>
              </a:defRPr>
            </a:lvl2pPr>
            <a:lvl3pPr algn="l" rtl="0" eaLnBrk="0" fontAlgn="base" hangingPunct="0">
              <a:spcBef>
                <a:spcPct val="20000"/>
              </a:spcBef>
              <a:spcAft>
                <a:spcPct val="0"/>
              </a:spcAft>
              <a:defRPr lang="nl-NL" smtClean="0">
                <a:solidFill>
                  <a:schemeClr val="tx1"/>
                </a:solidFill>
                <a:latin typeface="+mn-lt"/>
                <a:ea typeface="+mn-ea"/>
                <a:cs typeface="+mn-cs"/>
              </a:defRPr>
            </a:lvl3pPr>
            <a:lvl4pPr algn="l" rtl="0" eaLnBrk="0" fontAlgn="base" hangingPunct="0">
              <a:spcBef>
                <a:spcPct val="20000"/>
              </a:spcBef>
              <a:spcAft>
                <a:spcPct val="0"/>
              </a:spcAft>
              <a:defRPr lang="nl-NL" smtClean="0">
                <a:solidFill>
                  <a:schemeClr val="tx1"/>
                </a:solidFill>
                <a:latin typeface="+mn-lt"/>
                <a:ea typeface="+mn-ea"/>
                <a:cs typeface="+mn-cs"/>
              </a:defRPr>
            </a:lvl4pPr>
            <a:lvl5pPr algn="l" rtl="0" eaLnBrk="0" fontAlgn="base" hangingPunct="0">
              <a:spcBef>
                <a:spcPct val="20000"/>
              </a:spcBef>
              <a:spcAft>
                <a:spcPct val="0"/>
              </a:spcAft>
              <a:defRPr lang="nl-NL">
                <a:solidFill>
                  <a:schemeClr val="tx1"/>
                </a:solidFill>
                <a:latin typeface="+mn-lt"/>
                <a:ea typeface="+mn-ea"/>
                <a:cs typeface="+mn-cs"/>
              </a:defRPr>
            </a:lvl5pPr>
            <a:lvl6pPr>
              <a:defRPr sz="1799"/>
            </a:lvl6pPr>
            <a:lvl7pPr>
              <a:defRPr sz="1799"/>
            </a:lvl7pPr>
            <a:lvl8pPr>
              <a:defRPr sz="1799"/>
            </a:lvl8pPr>
            <a:lvl9pPr>
              <a:defRPr sz="1799"/>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3754181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fade">
                                      <p:cBhvr>
                                        <p:cTn id="7" dur="1000"/>
                                        <p:tgtEl>
                                          <p:spTgt spid="10">
                                            <p:bg/>
                                          </p:spTgt>
                                        </p:tgtEl>
                                      </p:cBhvr>
                                    </p:animEffect>
                                    <p:anim calcmode="lin" valueType="num">
                                      <p:cBhvr>
                                        <p:cTn id="8" dur="1000" fill="hold"/>
                                        <p:tgtEl>
                                          <p:spTgt spid="10">
                                            <p:bg/>
                                          </p:spTgt>
                                        </p:tgtEl>
                                        <p:attrNameLst>
                                          <p:attrName>ppt_x</p:attrName>
                                        </p:attrNameLst>
                                      </p:cBhvr>
                                      <p:tavLst>
                                        <p:tav tm="0">
                                          <p:val>
                                            <p:strVal val="#ppt_x"/>
                                          </p:val>
                                        </p:tav>
                                        <p:tav tm="100000">
                                          <p:val>
                                            <p:strVal val="#ppt_x"/>
                                          </p:val>
                                        </p:tav>
                                      </p:tavLst>
                                    </p:anim>
                                    <p:anim calcmode="lin" valueType="num">
                                      <p:cBhvr>
                                        <p:cTn id="9" dur="1000" fill="hold"/>
                                        <p:tgtEl>
                                          <p:spTgt spid="10">
                                            <p:bg/>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1000"/>
                                        <p:tgtEl>
                                          <p:spTgt spid="10">
                                            <p:txEl>
                                              <p:pRg st="0" end="0"/>
                                            </p:txEl>
                                          </p:spTgt>
                                        </p:tgtEl>
                                      </p:cBhvr>
                                    </p:animEffect>
                                    <p:anim calcmode="lin" valueType="num">
                                      <p:cBhvr>
                                        <p:cTn id="13"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1000"/>
                                        <p:tgtEl>
                                          <p:spTgt spid="10">
                                            <p:txEl>
                                              <p:pRg st="1" end="1"/>
                                            </p:txEl>
                                          </p:spTgt>
                                        </p:tgtEl>
                                      </p:cBhvr>
                                    </p:animEffect>
                                    <p:anim calcmode="lin" valueType="num">
                                      <p:cBhvr>
                                        <p:cTn id="18"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10">
                                            <p:txEl>
                                              <p:pRg st="1" end="1"/>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fade">
                                      <p:cBhvr>
                                        <p:cTn id="22" dur="1000"/>
                                        <p:tgtEl>
                                          <p:spTgt spid="10">
                                            <p:txEl>
                                              <p:pRg st="2" end="2"/>
                                            </p:txEl>
                                          </p:spTgt>
                                        </p:tgtEl>
                                      </p:cBhvr>
                                    </p:animEffect>
                                    <p:anim calcmode="lin" valueType="num">
                                      <p:cBhvr>
                                        <p:cTn id="23"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10">
                                            <p:txEl>
                                              <p:pRg st="2" end="2"/>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fade">
                                      <p:cBhvr>
                                        <p:cTn id="27" dur="1000"/>
                                        <p:tgtEl>
                                          <p:spTgt spid="10">
                                            <p:txEl>
                                              <p:pRg st="3" end="3"/>
                                            </p:txEl>
                                          </p:spTgt>
                                        </p:tgtEl>
                                      </p:cBhvr>
                                    </p:animEffect>
                                    <p:anim calcmode="lin" valueType="num">
                                      <p:cBhvr>
                                        <p:cTn id="28"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10">
                                            <p:txEl>
                                              <p:pRg st="3" end="3"/>
                                            </p:txEl>
                                          </p:spTgt>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Effect transition="in" filter="fade">
                                      <p:cBhvr>
                                        <p:cTn id="32" dur="1000"/>
                                        <p:tgtEl>
                                          <p:spTgt spid="10">
                                            <p:txEl>
                                              <p:pRg st="4" end="4"/>
                                            </p:txEl>
                                          </p:spTgt>
                                        </p:tgtEl>
                                      </p:cBhvr>
                                    </p:animEffect>
                                    <p:anim calcmode="lin" valueType="num">
                                      <p:cBhvr>
                                        <p:cTn id="33"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tmplLst>
          <p:tmpl>
            <p:tnLst>
              <p:par>
                <p:cTn presetID="47"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000"/>
                        <p:tgtEl>
                          <p:spTgt spid="10"/>
                        </p:tgtEl>
                      </p:cBhvr>
                    </p:animEffect>
                    <p:anim calcmode="lin" valueType="num">
                      <p:cBhvr>
                        <p:cTn dur="1000" fill="hold"/>
                        <p:tgtEl>
                          <p:spTgt spid="10"/>
                        </p:tgtEl>
                        <p:attrNameLst>
                          <p:attrName>ppt_x</p:attrName>
                        </p:attrNameLst>
                      </p:cBhvr>
                      <p:tavLst>
                        <p:tav tm="0">
                          <p:val>
                            <p:strVal val="#ppt_x"/>
                          </p:val>
                        </p:tav>
                        <p:tav tm="100000">
                          <p:val>
                            <p:strVal val="#ppt_x"/>
                          </p:val>
                        </p:tav>
                      </p:tavLst>
                    </p:anim>
                    <p:anim calcmode="lin" valueType="num">
                      <p:cBhvr>
                        <p:cTn dur="1000" fill="hold"/>
                        <p:tgtEl>
                          <p:spTgt spid="10"/>
                        </p:tgtEl>
                        <p:attrNameLst>
                          <p:attrName>ppt_y</p:attrName>
                        </p:attrNameLst>
                      </p:cBhvr>
                      <p:tavLst>
                        <p:tav tm="0">
                          <p:val>
                            <p:strVal val="#ppt_y-.1"/>
                          </p:val>
                        </p:tav>
                        <p:tav tm="100000">
                          <p:val>
                            <p:strVal val="#ppt_y"/>
                          </p:val>
                        </p:tav>
                      </p:tavLst>
                    </p:anim>
                  </p:childTnLst>
                </p:cTn>
              </p:par>
            </p:tnLst>
          </p:tmpl>
          <p:tmpl lvl="1">
            <p:tnLst>
              <p:par>
                <p:cTn presetID="47"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000"/>
                        <p:tgtEl>
                          <p:spTgt spid="10"/>
                        </p:tgtEl>
                      </p:cBhvr>
                    </p:animEffect>
                    <p:anim calcmode="lin" valueType="num">
                      <p:cBhvr>
                        <p:cTn dur="1000" fill="hold"/>
                        <p:tgtEl>
                          <p:spTgt spid="10"/>
                        </p:tgtEl>
                        <p:attrNameLst>
                          <p:attrName>ppt_x</p:attrName>
                        </p:attrNameLst>
                      </p:cBhvr>
                      <p:tavLst>
                        <p:tav tm="0">
                          <p:val>
                            <p:strVal val="#ppt_x"/>
                          </p:val>
                        </p:tav>
                        <p:tav tm="100000">
                          <p:val>
                            <p:strVal val="#ppt_x"/>
                          </p:val>
                        </p:tav>
                      </p:tavLst>
                    </p:anim>
                    <p:anim calcmode="lin" valueType="num">
                      <p:cBhvr>
                        <p:cTn dur="1000" fill="hold"/>
                        <p:tgtEl>
                          <p:spTgt spid="10"/>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000"/>
                        <p:tgtEl>
                          <p:spTgt spid="10"/>
                        </p:tgtEl>
                      </p:cBhvr>
                    </p:animEffect>
                    <p:anim calcmode="lin" valueType="num">
                      <p:cBhvr>
                        <p:cTn dur="1000" fill="hold"/>
                        <p:tgtEl>
                          <p:spTgt spid="10"/>
                        </p:tgtEl>
                        <p:attrNameLst>
                          <p:attrName>ppt_x</p:attrName>
                        </p:attrNameLst>
                      </p:cBhvr>
                      <p:tavLst>
                        <p:tav tm="0">
                          <p:val>
                            <p:strVal val="#ppt_x"/>
                          </p:val>
                        </p:tav>
                        <p:tav tm="100000">
                          <p:val>
                            <p:strVal val="#ppt_x"/>
                          </p:val>
                        </p:tav>
                      </p:tavLst>
                    </p:anim>
                    <p:anim calcmode="lin" valueType="num">
                      <p:cBhvr>
                        <p:cTn dur="1000" fill="hold"/>
                        <p:tgtEl>
                          <p:spTgt spid="10"/>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000"/>
                        <p:tgtEl>
                          <p:spTgt spid="10"/>
                        </p:tgtEl>
                      </p:cBhvr>
                    </p:animEffect>
                    <p:anim calcmode="lin" valueType="num">
                      <p:cBhvr>
                        <p:cTn dur="1000" fill="hold"/>
                        <p:tgtEl>
                          <p:spTgt spid="10"/>
                        </p:tgtEl>
                        <p:attrNameLst>
                          <p:attrName>ppt_x</p:attrName>
                        </p:attrNameLst>
                      </p:cBhvr>
                      <p:tavLst>
                        <p:tav tm="0">
                          <p:val>
                            <p:strVal val="#ppt_x"/>
                          </p:val>
                        </p:tav>
                        <p:tav tm="100000">
                          <p:val>
                            <p:strVal val="#ppt_x"/>
                          </p:val>
                        </p:tav>
                      </p:tavLst>
                    </p:anim>
                    <p:anim calcmode="lin" valueType="num">
                      <p:cBhvr>
                        <p:cTn dur="1000" fill="hold"/>
                        <p:tgtEl>
                          <p:spTgt spid="10"/>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000"/>
                        <p:tgtEl>
                          <p:spTgt spid="10"/>
                        </p:tgtEl>
                      </p:cBhvr>
                    </p:animEffect>
                    <p:anim calcmode="lin" valueType="num">
                      <p:cBhvr>
                        <p:cTn dur="1000" fill="hold"/>
                        <p:tgtEl>
                          <p:spTgt spid="10"/>
                        </p:tgtEl>
                        <p:attrNameLst>
                          <p:attrName>ppt_x</p:attrName>
                        </p:attrNameLst>
                      </p:cBhvr>
                      <p:tavLst>
                        <p:tav tm="0">
                          <p:val>
                            <p:strVal val="#ppt_x"/>
                          </p:val>
                        </p:tav>
                        <p:tav tm="100000">
                          <p:val>
                            <p:strVal val="#ppt_x"/>
                          </p:val>
                        </p:tav>
                      </p:tavLst>
                    </p:anim>
                    <p:anim calcmode="lin" valueType="num">
                      <p:cBhvr>
                        <p:cTn dur="1000" fill="hold"/>
                        <p:tgtEl>
                          <p:spTgt spid="10"/>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000"/>
                        <p:tgtEl>
                          <p:spTgt spid="10"/>
                        </p:tgtEl>
                      </p:cBhvr>
                    </p:animEffect>
                    <p:anim calcmode="lin" valueType="num">
                      <p:cBhvr>
                        <p:cTn dur="1000" fill="hold"/>
                        <p:tgtEl>
                          <p:spTgt spid="10"/>
                        </p:tgtEl>
                        <p:attrNameLst>
                          <p:attrName>ppt_x</p:attrName>
                        </p:attrNameLst>
                      </p:cBhvr>
                      <p:tavLst>
                        <p:tav tm="0">
                          <p:val>
                            <p:strVal val="#ppt_x"/>
                          </p:val>
                        </p:tav>
                        <p:tav tm="100000">
                          <p:val>
                            <p:strVal val="#ppt_x"/>
                          </p:val>
                        </p:tav>
                      </p:tavLst>
                    </p:anim>
                    <p:anim calcmode="lin" valueType="num">
                      <p:cBhvr>
                        <p:cTn dur="1000" fill="hold"/>
                        <p:tgtEl>
                          <p:spTgt spid="10"/>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PhAnim="0" preserve="1" userDrawn="1">
  <p:cSld name="Titel, afbeelding en blok smal links">
    <p:spTree>
      <p:nvGrpSpPr>
        <p:cNvPr id="1" name=""/>
        <p:cNvGrpSpPr/>
        <p:nvPr/>
      </p:nvGrpSpPr>
      <p:grpSpPr>
        <a:xfrm>
          <a:off x="0" y="0"/>
          <a:ext cx="0" cy="0"/>
          <a:chOff x="0" y="0"/>
          <a:chExt cx="0" cy="0"/>
        </a:xfrm>
      </p:grpSpPr>
      <p:sp>
        <p:nvSpPr>
          <p:cNvPr id="6" name="Tijdelijke aanduiding voor afbeelding 2"/>
          <p:cNvSpPr>
            <a:spLocks noGrp="1"/>
          </p:cNvSpPr>
          <p:nvPr>
            <p:ph type="pic" idx="1"/>
          </p:nvPr>
        </p:nvSpPr>
        <p:spPr>
          <a:xfrm>
            <a:off x="144440" y="795093"/>
            <a:ext cx="8851949" cy="4203989"/>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1000"/>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pPr lvl="0"/>
            <a:endParaRPr lang="nl-NL" noProof="0"/>
          </a:p>
        </p:txBody>
      </p:sp>
      <p:sp>
        <p:nvSpPr>
          <p:cNvPr id="2" name="Titel 1"/>
          <p:cNvSpPr>
            <a:spLocks noGrp="1"/>
          </p:cNvSpPr>
          <p:nvPr>
            <p:ph type="title"/>
          </p:nvPr>
        </p:nvSpPr>
        <p:spPr/>
        <p:txBody>
          <a:bodyPr/>
          <a:lstStyle/>
          <a:p>
            <a:r>
              <a:rPr lang="nl-NL"/>
              <a:t>Klik om de stijl te bewerken</a:t>
            </a:r>
          </a:p>
        </p:txBody>
      </p:sp>
      <p:sp>
        <p:nvSpPr>
          <p:cNvPr id="15" name="Tijdelijke aanduiding voor voettekst 3"/>
          <p:cNvSpPr>
            <a:spLocks noGrp="1"/>
          </p:cNvSpPr>
          <p:nvPr>
            <p:ph type="ftr" sz="quarter" idx="11"/>
          </p:nvPr>
        </p:nvSpPr>
        <p:spPr bwMode="gray"/>
        <p:txBody>
          <a:bodyPr/>
          <a:lstStyle>
            <a:lvl1pPr>
              <a:defRPr smtClean="0"/>
            </a:lvl1pPr>
          </a:lstStyle>
          <a:p>
            <a:pPr>
              <a:defRPr/>
            </a:pPr>
            <a:r>
              <a:rPr lang="nl-NL"/>
              <a:t>Koninklijke Nederlandse Redding Maatschappij</a:t>
            </a:r>
          </a:p>
        </p:txBody>
      </p:sp>
      <p:sp>
        <p:nvSpPr>
          <p:cNvPr id="16" name="Tijdelijke aanduiding voor dianummer 4"/>
          <p:cNvSpPr>
            <a:spLocks noGrp="1"/>
          </p:cNvSpPr>
          <p:nvPr>
            <p:ph type="sldNum" sz="quarter" idx="12"/>
          </p:nvPr>
        </p:nvSpPr>
        <p:spPr bwMode="gray"/>
        <p:txBody>
          <a:bodyPr/>
          <a:lstStyle>
            <a:lvl1pPr>
              <a:defRPr smtClean="0"/>
            </a:lvl1pPr>
          </a:lstStyle>
          <a:p>
            <a:pPr>
              <a:defRPr/>
            </a:pPr>
            <a:fld id="{B3156C06-7585-42CA-9440-7CF41082D519}" type="slidenum">
              <a:rPr lang="nl-NL"/>
              <a:pPr>
                <a:defRPr/>
              </a:pPr>
              <a:t>‹nr.›</a:t>
            </a:fld>
            <a:endParaRPr lang="nl-NL"/>
          </a:p>
        </p:txBody>
      </p:sp>
      <p:sp>
        <p:nvSpPr>
          <p:cNvPr id="17" name="Tijdelijke aanduiding voor inhoud 3"/>
          <p:cNvSpPr>
            <a:spLocks noGrp="1"/>
          </p:cNvSpPr>
          <p:nvPr>
            <p:ph sz="half" idx="2"/>
          </p:nvPr>
        </p:nvSpPr>
        <p:spPr bwMode="gray">
          <a:xfrm>
            <a:off x="420614" y="1080755"/>
            <a:ext cx="2663537" cy="3542206"/>
          </a:xfrm>
          <a:solidFill>
            <a:schemeClr val="bg1">
              <a:alpha val="90000"/>
            </a:schemeClr>
          </a:solidFill>
          <a:ln w="9525">
            <a:noFill/>
            <a:miter lim="800000"/>
            <a:headEnd/>
            <a:tailEnd/>
          </a:ln>
        </p:spPr>
        <p:txBody>
          <a:bodyPr vert="horz" wrap="square" lIns="144000" tIns="108000" rIns="144000" bIns="108000" numCol="1" anchor="t" anchorCtr="0" compatLnSpc="1">
            <a:prstTxWarp prst="textNoShape">
              <a:avLst/>
            </a:prstTxWarp>
          </a:bodyPr>
          <a:lstStyle>
            <a:lvl1pPr algn="l" rtl="0" eaLnBrk="0" fontAlgn="base" hangingPunct="0">
              <a:spcBef>
                <a:spcPct val="20000"/>
              </a:spcBef>
              <a:spcAft>
                <a:spcPct val="0"/>
              </a:spcAft>
              <a:defRPr lang="nl-NL" smtClean="0">
                <a:solidFill>
                  <a:schemeClr val="tx1"/>
                </a:solidFill>
                <a:latin typeface="+mn-lt"/>
                <a:ea typeface="+mn-ea"/>
                <a:cs typeface="+mn-cs"/>
              </a:defRPr>
            </a:lvl1pPr>
            <a:lvl2pPr algn="l" rtl="0" eaLnBrk="0" fontAlgn="base" hangingPunct="0">
              <a:spcBef>
                <a:spcPct val="20000"/>
              </a:spcBef>
              <a:spcAft>
                <a:spcPct val="0"/>
              </a:spcAft>
              <a:defRPr lang="nl-NL" smtClean="0">
                <a:solidFill>
                  <a:schemeClr val="tx1"/>
                </a:solidFill>
                <a:latin typeface="+mn-lt"/>
                <a:ea typeface="+mn-ea"/>
                <a:cs typeface="+mn-cs"/>
              </a:defRPr>
            </a:lvl2pPr>
            <a:lvl3pPr algn="l" rtl="0" eaLnBrk="0" fontAlgn="base" hangingPunct="0">
              <a:spcBef>
                <a:spcPct val="20000"/>
              </a:spcBef>
              <a:spcAft>
                <a:spcPct val="0"/>
              </a:spcAft>
              <a:defRPr lang="nl-NL" smtClean="0">
                <a:solidFill>
                  <a:schemeClr val="tx1"/>
                </a:solidFill>
                <a:latin typeface="+mn-lt"/>
                <a:ea typeface="+mn-ea"/>
                <a:cs typeface="+mn-cs"/>
              </a:defRPr>
            </a:lvl3pPr>
            <a:lvl4pPr algn="l" rtl="0" eaLnBrk="0" fontAlgn="base" hangingPunct="0">
              <a:spcBef>
                <a:spcPct val="20000"/>
              </a:spcBef>
              <a:spcAft>
                <a:spcPct val="0"/>
              </a:spcAft>
              <a:defRPr lang="nl-NL" smtClean="0">
                <a:solidFill>
                  <a:schemeClr val="tx1"/>
                </a:solidFill>
                <a:latin typeface="+mn-lt"/>
                <a:ea typeface="+mn-ea"/>
                <a:cs typeface="+mn-cs"/>
              </a:defRPr>
            </a:lvl4pPr>
            <a:lvl5pPr algn="l" rtl="0" eaLnBrk="0" fontAlgn="base" hangingPunct="0">
              <a:spcBef>
                <a:spcPct val="20000"/>
              </a:spcBef>
              <a:spcAft>
                <a:spcPct val="0"/>
              </a:spcAft>
              <a:defRPr lang="nl-NL">
                <a:solidFill>
                  <a:schemeClr val="tx1"/>
                </a:solidFill>
                <a:latin typeface="+mn-lt"/>
                <a:ea typeface="+mn-ea"/>
                <a:cs typeface="+mn-cs"/>
              </a:defRPr>
            </a:lvl5pPr>
            <a:lvl6pPr>
              <a:defRPr sz="1799"/>
            </a:lvl6pPr>
            <a:lvl7pPr>
              <a:defRPr sz="1799"/>
            </a:lvl7pPr>
            <a:lvl8pPr>
              <a:defRPr sz="1799"/>
            </a:lvl8pPr>
            <a:lvl9pPr>
              <a:defRPr sz="1799"/>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8" name="Rectangle 4"/>
          <p:cNvSpPr>
            <a:spLocks noGrp="1" noChangeArrowheads="1"/>
          </p:cNvSpPr>
          <p:nvPr>
            <p:ph type="dt" sz="half" idx="10"/>
          </p:nvPr>
        </p:nvSpPr>
        <p:spPr>
          <a:xfrm>
            <a:off x="2978734" y="4722331"/>
            <a:ext cx="3385442" cy="199993"/>
          </a:xfrm>
          <a:ln/>
        </p:spPr>
        <p:txBody>
          <a:bodyPr/>
          <a:lstStyle>
            <a:lvl1pPr>
              <a:defRPr/>
            </a:lvl1pPr>
          </a:lstStyle>
          <a:p>
            <a:pPr>
              <a:defRPr/>
            </a:pPr>
            <a:r>
              <a:rPr lang="nl-NL"/>
              <a:t>|   Hier footer invullen</a:t>
            </a:r>
          </a:p>
        </p:txBody>
      </p:sp>
    </p:spTree>
    <p:extLst>
      <p:ext uri="{BB962C8B-B14F-4D97-AF65-F5344CB8AC3E}">
        <p14:creationId xmlns:p14="http://schemas.microsoft.com/office/powerpoint/2010/main" val="25364923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7">
                                            <p:bg/>
                                          </p:spTgt>
                                        </p:tgtEl>
                                        <p:attrNameLst>
                                          <p:attrName>style.visibility</p:attrName>
                                        </p:attrNameLst>
                                      </p:cBhvr>
                                      <p:to>
                                        <p:strVal val="visible"/>
                                      </p:to>
                                    </p:set>
                                    <p:animEffect transition="in" filter="fade">
                                      <p:cBhvr>
                                        <p:cTn id="7" dur="1000"/>
                                        <p:tgtEl>
                                          <p:spTgt spid="17">
                                            <p:bg/>
                                          </p:spTgt>
                                        </p:tgtEl>
                                      </p:cBhvr>
                                    </p:animEffect>
                                    <p:anim calcmode="lin" valueType="num">
                                      <p:cBhvr>
                                        <p:cTn id="8" dur="1000" fill="hold"/>
                                        <p:tgtEl>
                                          <p:spTgt spid="17">
                                            <p:bg/>
                                          </p:spTgt>
                                        </p:tgtEl>
                                        <p:attrNameLst>
                                          <p:attrName>ppt_x</p:attrName>
                                        </p:attrNameLst>
                                      </p:cBhvr>
                                      <p:tavLst>
                                        <p:tav tm="0">
                                          <p:val>
                                            <p:strVal val="#ppt_x"/>
                                          </p:val>
                                        </p:tav>
                                        <p:tav tm="100000">
                                          <p:val>
                                            <p:strVal val="#ppt_x"/>
                                          </p:val>
                                        </p:tav>
                                      </p:tavLst>
                                    </p:anim>
                                    <p:anim calcmode="lin" valueType="num">
                                      <p:cBhvr>
                                        <p:cTn id="9" dur="1000" fill="hold"/>
                                        <p:tgtEl>
                                          <p:spTgt spid="17">
                                            <p:bg/>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fade">
                                      <p:cBhvr>
                                        <p:cTn id="12" dur="1000"/>
                                        <p:tgtEl>
                                          <p:spTgt spid="17">
                                            <p:txEl>
                                              <p:pRg st="0" end="0"/>
                                            </p:txEl>
                                          </p:spTgt>
                                        </p:tgtEl>
                                      </p:cBhvr>
                                    </p:animEffect>
                                    <p:anim calcmode="lin" valueType="num">
                                      <p:cBhvr>
                                        <p:cTn id="13"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7">
                                            <p:txEl>
                                              <p:pRg st="0" end="0"/>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7">
                                            <p:txEl>
                                              <p:pRg st="1" end="1"/>
                                            </p:txEl>
                                          </p:spTgt>
                                        </p:tgtEl>
                                        <p:attrNameLst>
                                          <p:attrName>style.visibility</p:attrName>
                                        </p:attrNameLst>
                                      </p:cBhvr>
                                      <p:to>
                                        <p:strVal val="visible"/>
                                      </p:to>
                                    </p:set>
                                    <p:animEffect transition="in" filter="fade">
                                      <p:cBhvr>
                                        <p:cTn id="17" dur="1000"/>
                                        <p:tgtEl>
                                          <p:spTgt spid="17">
                                            <p:txEl>
                                              <p:pRg st="1" end="1"/>
                                            </p:txEl>
                                          </p:spTgt>
                                        </p:tgtEl>
                                      </p:cBhvr>
                                    </p:animEffect>
                                    <p:anim calcmode="lin" valueType="num">
                                      <p:cBhvr>
                                        <p:cTn id="18"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17">
                                            <p:txEl>
                                              <p:pRg st="1" end="1"/>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7">
                                            <p:txEl>
                                              <p:pRg st="2" end="2"/>
                                            </p:txEl>
                                          </p:spTgt>
                                        </p:tgtEl>
                                        <p:attrNameLst>
                                          <p:attrName>style.visibility</p:attrName>
                                        </p:attrNameLst>
                                      </p:cBhvr>
                                      <p:to>
                                        <p:strVal val="visible"/>
                                      </p:to>
                                    </p:set>
                                    <p:animEffect transition="in" filter="fade">
                                      <p:cBhvr>
                                        <p:cTn id="22" dur="1000"/>
                                        <p:tgtEl>
                                          <p:spTgt spid="17">
                                            <p:txEl>
                                              <p:pRg st="2" end="2"/>
                                            </p:txEl>
                                          </p:spTgt>
                                        </p:tgtEl>
                                      </p:cBhvr>
                                    </p:animEffect>
                                    <p:anim calcmode="lin" valueType="num">
                                      <p:cBhvr>
                                        <p:cTn id="23"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17">
                                            <p:txEl>
                                              <p:pRg st="2" end="2"/>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17">
                                            <p:txEl>
                                              <p:pRg st="3" end="3"/>
                                            </p:txEl>
                                          </p:spTgt>
                                        </p:tgtEl>
                                        <p:attrNameLst>
                                          <p:attrName>style.visibility</p:attrName>
                                        </p:attrNameLst>
                                      </p:cBhvr>
                                      <p:to>
                                        <p:strVal val="visible"/>
                                      </p:to>
                                    </p:set>
                                    <p:animEffect transition="in" filter="fade">
                                      <p:cBhvr>
                                        <p:cTn id="27" dur="1000"/>
                                        <p:tgtEl>
                                          <p:spTgt spid="17">
                                            <p:txEl>
                                              <p:pRg st="3" end="3"/>
                                            </p:txEl>
                                          </p:spTgt>
                                        </p:tgtEl>
                                      </p:cBhvr>
                                    </p:animEffect>
                                    <p:anim calcmode="lin" valueType="num">
                                      <p:cBhvr>
                                        <p:cTn id="28" dur="1000" fill="hold"/>
                                        <p:tgtEl>
                                          <p:spTgt spid="17">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17">
                                            <p:txEl>
                                              <p:pRg st="3" end="3"/>
                                            </p:txEl>
                                          </p:spTgt>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17">
                                            <p:txEl>
                                              <p:pRg st="4" end="4"/>
                                            </p:txEl>
                                          </p:spTgt>
                                        </p:tgtEl>
                                        <p:attrNameLst>
                                          <p:attrName>style.visibility</p:attrName>
                                        </p:attrNameLst>
                                      </p:cBhvr>
                                      <p:to>
                                        <p:strVal val="visible"/>
                                      </p:to>
                                    </p:set>
                                    <p:animEffect transition="in" filter="fade">
                                      <p:cBhvr>
                                        <p:cTn id="32" dur="1000"/>
                                        <p:tgtEl>
                                          <p:spTgt spid="17">
                                            <p:txEl>
                                              <p:pRg st="4" end="4"/>
                                            </p:txEl>
                                          </p:spTgt>
                                        </p:tgtEl>
                                      </p:cBhvr>
                                    </p:animEffect>
                                    <p:anim calcmode="lin" valueType="num">
                                      <p:cBhvr>
                                        <p:cTn id="33" dur="1000" fill="hold"/>
                                        <p:tgtEl>
                                          <p:spTgt spid="17">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1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animBg="1">
        <p:tmplLst>
          <p:tmpl>
            <p:tnLst>
              <p:par>
                <p:cTn presetID="47"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 lvl="1">
            <p:tnLst>
              <p:par>
                <p:cTn presetID="47"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PhAnim="0" preserve="1" userDrawn="1">
  <p:cSld name="1_Titel, afbeelding en 3 blokken">
    <p:spTree>
      <p:nvGrpSpPr>
        <p:cNvPr id="1" name=""/>
        <p:cNvGrpSpPr/>
        <p:nvPr/>
      </p:nvGrpSpPr>
      <p:grpSpPr>
        <a:xfrm>
          <a:off x="0" y="0"/>
          <a:ext cx="0" cy="0"/>
          <a:chOff x="0" y="0"/>
          <a:chExt cx="0" cy="0"/>
        </a:xfrm>
      </p:grpSpPr>
      <p:sp>
        <p:nvSpPr>
          <p:cNvPr id="6" name="Tijdelijke aanduiding voor afbeelding 2"/>
          <p:cNvSpPr>
            <a:spLocks noGrp="1"/>
          </p:cNvSpPr>
          <p:nvPr>
            <p:ph type="pic" idx="1"/>
          </p:nvPr>
        </p:nvSpPr>
        <p:spPr>
          <a:xfrm>
            <a:off x="144440" y="795093"/>
            <a:ext cx="8851949" cy="4203989"/>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1000"/>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pPr lvl="0"/>
            <a:endParaRPr lang="nl-NL" noProof="0"/>
          </a:p>
        </p:txBody>
      </p:sp>
      <p:sp>
        <p:nvSpPr>
          <p:cNvPr id="2" name="Titel 1"/>
          <p:cNvSpPr>
            <a:spLocks noGrp="1"/>
          </p:cNvSpPr>
          <p:nvPr>
            <p:ph type="title"/>
          </p:nvPr>
        </p:nvSpPr>
        <p:spPr/>
        <p:txBody>
          <a:bodyPr/>
          <a:lstStyle/>
          <a:p>
            <a:r>
              <a:rPr lang="nl-NL"/>
              <a:t>Klik om de stijl te bewerken</a:t>
            </a:r>
          </a:p>
        </p:txBody>
      </p:sp>
      <p:sp>
        <p:nvSpPr>
          <p:cNvPr id="15" name="Tijdelijke aanduiding voor voettekst 3"/>
          <p:cNvSpPr>
            <a:spLocks noGrp="1"/>
          </p:cNvSpPr>
          <p:nvPr>
            <p:ph type="ftr" sz="quarter" idx="11"/>
          </p:nvPr>
        </p:nvSpPr>
        <p:spPr bwMode="gray"/>
        <p:txBody>
          <a:bodyPr/>
          <a:lstStyle>
            <a:lvl1pPr>
              <a:defRPr smtClean="0"/>
            </a:lvl1pPr>
          </a:lstStyle>
          <a:p>
            <a:pPr>
              <a:defRPr/>
            </a:pPr>
            <a:r>
              <a:rPr lang="nl-NL"/>
              <a:t>Koninklijke Nederlandse Redding Maatschappij</a:t>
            </a:r>
          </a:p>
        </p:txBody>
      </p:sp>
      <p:sp>
        <p:nvSpPr>
          <p:cNvPr id="16" name="Tijdelijke aanduiding voor dianummer 4"/>
          <p:cNvSpPr>
            <a:spLocks noGrp="1"/>
          </p:cNvSpPr>
          <p:nvPr>
            <p:ph type="sldNum" sz="quarter" idx="12"/>
          </p:nvPr>
        </p:nvSpPr>
        <p:spPr bwMode="gray"/>
        <p:txBody>
          <a:bodyPr/>
          <a:lstStyle>
            <a:lvl1pPr>
              <a:defRPr smtClean="0"/>
            </a:lvl1pPr>
          </a:lstStyle>
          <a:p>
            <a:pPr>
              <a:defRPr/>
            </a:pPr>
            <a:fld id="{B3156C06-7585-42CA-9440-7CF41082D519}" type="slidenum">
              <a:rPr lang="nl-NL"/>
              <a:pPr>
                <a:defRPr/>
              </a:pPr>
              <a:t>‹nr.›</a:t>
            </a:fld>
            <a:endParaRPr lang="nl-NL"/>
          </a:p>
        </p:txBody>
      </p:sp>
      <p:sp>
        <p:nvSpPr>
          <p:cNvPr id="17" name="Tijdelijke aanduiding voor inhoud 3"/>
          <p:cNvSpPr>
            <a:spLocks noGrp="1"/>
          </p:cNvSpPr>
          <p:nvPr>
            <p:ph sz="half" idx="2"/>
          </p:nvPr>
        </p:nvSpPr>
        <p:spPr bwMode="gray">
          <a:xfrm>
            <a:off x="420614" y="1080755"/>
            <a:ext cx="2663537" cy="3542206"/>
          </a:xfrm>
          <a:solidFill>
            <a:schemeClr val="bg1">
              <a:alpha val="90000"/>
            </a:schemeClr>
          </a:solidFill>
          <a:ln w="9525">
            <a:noFill/>
            <a:miter lim="800000"/>
            <a:headEnd/>
            <a:tailEnd/>
          </a:ln>
        </p:spPr>
        <p:txBody>
          <a:bodyPr vert="horz" wrap="square" lIns="144000" tIns="108000" rIns="144000" bIns="108000" numCol="1" anchor="t" anchorCtr="0" compatLnSpc="1">
            <a:prstTxWarp prst="textNoShape">
              <a:avLst/>
            </a:prstTxWarp>
          </a:bodyPr>
          <a:lstStyle>
            <a:lvl1pPr algn="l" rtl="0" eaLnBrk="0" fontAlgn="base" hangingPunct="0">
              <a:spcBef>
                <a:spcPct val="20000"/>
              </a:spcBef>
              <a:spcAft>
                <a:spcPct val="0"/>
              </a:spcAft>
              <a:defRPr lang="nl-NL" smtClean="0">
                <a:solidFill>
                  <a:schemeClr val="tx1"/>
                </a:solidFill>
                <a:latin typeface="+mn-lt"/>
                <a:ea typeface="+mn-ea"/>
                <a:cs typeface="+mn-cs"/>
              </a:defRPr>
            </a:lvl1pPr>
            <a:lvl2pPr algn="l" rtl="0" eaLnBrk="0" fontAlgn="base" hangingPunct="0">
              <a:spcBef>
                <a:spcPct val="20000"/>
              </a:spcBef>
              <a:spcAft>
                <a:spcPct val="0"/>
              </a:spcAft>
              <a:defRPr lang="nl-NL" smtClean="0">
                <a:solidFill>
                  <a:schemeClr val="tx1"/>
                </a:solidFill>
                <a:latin typeface="+mn-lt"/>
                <a:ea typeface="+mn-ea"/>
                <a:cs typeface="+mn-cs"/>
              </a:defRPr>
            </a:lvl2pPr>
            <a:lvl3pPr algn="l" rtl="0" eaLnBrk="0" fontAlgn="base" hangingPunct="0">
              <a:spcBef>
                <a:spcPct val="20000"/>
              </a:spcBef>
              <a:spcAft>
                <a:spcPct val="0"/>
              </a:spcAft>
              <a:defRPr lang="nl-NL" smtClean="0">
                <a:solidFill>
                  <a:schemeClr val="tx1"/>
                </a:solidFill>
                <a:latin typeface="+mn-lt"/>
                <a:ea typeface="+mn-ea"/>
                <a:cs typeface="+mn-cs"/>
              </a:defRPr>
            </a:lvl3pPr>
            <a:lvl4pPr algn="l" rtl="0" eaLnBrk="0" fontAlgn="base" hangingPunct="0">
              <a:spcBef>
                <a:spcPct val="20000"/>
              </a:spcBef>
              <a:spcAft>
                <a:spcPct val="0"/>
              </a:spcAft>
              <a:defRPr lang="nl-NL" smtClean="0">
                <a:solidFill>
                  <a:schemeClr val="tx1"/>
                </a:solidFill>
                <a:latin typeface="+mn-lt"/>
                <a:ea typeface="+mn-ea"/>
                <a:cs typeface="+mn-cs"/>
              </a:defRPr>
            </a:lvl4pPr>
            <a:lvl5pPr algn="l" rtl="0" eaLnBrk="0" fontAlgn="base" hangingPunct="0">
              <a:spcBef>
                <a:spcPct val="20000"/>
              </a:spcBef>
              <a:spcAft>
                <a:spcPct val="0"/>
              </a:spcAft>
              <a:defRPr lang="nl-NL">
                <a:solidFill>
                  <a:schemeClr val="tx1"/>
                </a:solidFill>
                <a:latin typeface="+mn-lt"/>
                <a:ea typeface="+mn-ea"/>
                <a:cs typeface="+mn-cs"/>
              </a:defRPr>
            </a:lvl5pPr>
            <a:lvl6pPr>
              <a:defRPr sz="1799"/>
            </a:lvl6pPr>
            <a:lvl7pPr>
              <a:defRPr sz="1799"/>
            </a:lvl7pPr>
            <a:lvl8pPr>
              <a:defRPr sz="1799"/>
            </a:lvl8pPr>
            <a:lvl9pPr>
              <a:defRPr sz="1799"/>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8" name="Rectangle 4"/>
          <p:cNvSpPr>
            <a:spLocks noGrp="1" noChangeArrowheads="1"/>
          </p:cNvSpPr>
          <p:nvPr>
            <p:ph type="dt" sz="half" idx="10"/>
          </p:nvPr>
        </p:nvSpPr>
        <p:spPr>
          <a:xfrm>
            <a:off x="2978734" y="4722331"/>
            <a:ext cx="3385442" cy="199993"/>
          </a:xfrm>
          <a:ln/>
        </p:spPr>
        <p:txBody>
          <a:bodyPr/>
          <a:lstStyle>
            <a:lvl1pPr>
              <a:defRPr/>
            </a:lvl1pPr>
          </a:lstStyle>
          <a:p>
            <a:pPr>
              <a:defRPr/>
            </a:pPr>
            <a:r>
              <a:rPr lang="nl-NL"/>
              <a:t>|   Hier footer invullen</a:t>
            </a:r>
          </a:p>
        </p:txBody>
      </p:sp>
      <p:sp>
        <p:nvSpPr>
          <p:cNvPr id="9" name="Tijdelijke aanduiding voor inhoud 3"/>
          <p:cNvSpPr>
            <a:spLocks noGrp="1"/>
          </p:cNvSpPr>
          <p:nvPr>
            <p:ph sz="half" idx="13"/>
          </p:nvPr>
        </p:nvSpPr>
        <p:spPr bwMode="gray">
          <a:xfrm>
            <a:off x="3239438" y="1080755"/>
            <a:ext cx="2663537" cy="3542206"/>
          </a:xfrm>
          <a:solidFill>
            <a:schemeClr val="bg1">
              <a:alpha val="90000"/>
            </a:schemeClr>
          </a:solidFill>
          <a:ln w="9525">
            <a:noFill/>
            <a:miter lim="800000"/>
            <a:headEnd/>
            <a:tailEnd/>
          </a:ln>
        </p:spPr>
        <p:txBody>
          <a:bodyPr vert="horz" wrap="square" lIns="144000" tIns="108000" rIns="144000" bIns="108000" numCol="1" anchor="t" anchorCtr="0" compatLnSpc="1">
            <a:prstTxWarp prst="textNoShape">
              <a:avLst/>
            </a:prstTxWarp>
          </a:bodyPr>
          <a:lstStyle>
            <a:lvl1pPr algn="l" rtl="0" eaLnBrk="0" fontAlgn="base" hangingPunct="0">
              <a:spcBef>
                <a:spcPct val="20000"/>
              </a:spcBef>
              <a:spcAft>
                <a:spcPct val="0"/>
              </a:spcAft>
              <a:defRPr lang="nl-NL" smtClean="0">
                <a:solidFill>
                  <a:schemeClr val="tx1"/>
                </a:solidFill>
                <a:latin typeface="+mn-lt"/>
                <a:ea typeface="+mn-ea"/>
                <a:cs typeface="+mn-cs"/>
              </a:defRPr>
            </a:lvl1pPr>
            <a:lvl2pPr algn="l" rtl="0" eaLnBrk="0" fontAlgn="base" hangingPunct="0">
              <a:spcBef>
                <a:spcPct val="20000"/>
              </a:spcBef>
              <a:spcAft>
                <a:spcPct val="0"/>
              </a:spcAft>
              <a:defRPr lang="nl-NL" smtClean="0">
                <a:solidFill>
                  <a:schemeClr val="tx1"/>
                </a:solidFill>
                <a:latin typeface="+mn-lt"/>
                <a:ea typeface="+mn-ea"/>
                <a:cs typeface="+mn-cs"/>
              </a:defRPr>
            </a:lvl2pPr>
            <a:lvl3pPr algn="l" rtl="0" eaLnBrk="0" fontAlgn="base" hangingPunct="0">
              <a:spcBef>
                <a:spcPct val="20000"/>
              </a:spcBef>
              <a:spcAft>
                <a:spcPct val="0"/>
              </a:spcAft>
              <a:defRPr lang="nl-NL" smtClean="0">
                <a:solidFill>
                  <a:schemeClr val="tx1"/>
                </a:solidFill>
                <a:latin typeface="+mn-lt"/>
                <a:ea typeface="+mn-ea"/>
                <a:cs typeface="+mn-cs"/>
              </a:defRPr>
            </a:lvl3pPr>
            <a:lvl4pPr algn="l" rtl="0" eaLnBrk="0" fontAlgn="base" hangingPunct="0">
              <a:spcBef>
                <a:spcPct val="20000"/>
              </a:spcBef>
              <a:spcAft>
                <a:spcPct val="0"/>
              </a:spcAft>
              <a:defRPr lang="nl-NL" smtClean="0">
                <a:solidFill>
                  <a:schemeClr val="tx1"/>
                </a:solidFill>
                <a:latin typeface="+mn-lt"/>
                <a:ea typeface="+mn-ea"/>
                <a:cs typeface="+mn-cs"/>
              </a:defRPr>
            </a:lvl4pPr>
            <a:lvl5pPr algn="l" rtl="0" eaLnBrk="0" fontAlgn="base" hangingPunct="0">
              <a:spcBef>
                <a:spcPct val="20000"/>
              </a:spcBef>
              <a:spcAft>
                <a:spcPct val="0"/>
              </a:spcAft>
              <a:defRPr lang="nl-NL">
                <a:solidFill>
                  <a:schemeClr val="tx1"/>
                </a:solidFill>
                <a:latin typeface="+mn-lt"/>
                <a:ea typeface="+mn-ea"/>
                <a:cs typeface="+mn-cs"/>
              </a:defRPr>
            </a:lvl5pPr>
            <a:lvl6pPr>
              <a:defRPr sz="1799"/>
            </a:lvl6pPr>
            <a:lvl7pPr>
              <a:defRPr sz="1799"/>
            </a:lvl7pPr>
            <a:lvl8pPr>
              <a:defRPr sz="1799"/>
            </a:lvl8pPr>
            <a:lvl9pPr>
              <a:defRPr sz="1799"/>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inhoud 3"/>
          <p:cNvSpPr>
            <a:spLocks noGrp="1"/>
          </p:cNvSpPr>
          <p:nvPr>
            <p:ph sz="half" idx="14"/>
          </p:nvPr>
        </p:nvSpPr>
        <p:spPr bwMode="gray">
          <a:xfrm>
            <a:off x="6058261" y="1080755"/>
            <a:ext cx="2663537" cy="3542206"/>
          </a:xfrm>
          <a:solidFill>
            <a:schemeClr val="bg1">
              <a:alpha val="90000"/>
            </a:schemeClr>
          </a:solidFill>
          <a:ln w="9525">
            <a:noFill/>
            <a:miter lim="800000"/>
            <a:headEnd/>
            <a:tailEnd/>
          </a:ln>
        </p:spPr>
        <p:txBody>
          <a:bodyPr vert="horz" wrap="square" lIns="144000" tIns="108000" rIns="144000" bIns="108000" numCol="1" anchor="t" anchorCtr="0" compatLnSpc="1">
            <a:prstTxWarp prst="textNoShape">
              <a:avLst/>
            </a:prstTxWarp>
          </a:bodyPr>
          <a:lstStyle>
            <a:lvl1pPr algn="l" rtl="0" eaLnBrk="0" fontAlgn="base" hangingPunct="0">
              <a:spcBef>
                <a:spcPct val="20000"/>
              </a:spcBef>
              <a:spcAft>
                <a:spcPct val="0"/>
              </a:spcAft>
              <a:defRPr lang="nl-NL" smtClean="0">
                <a:solidFill>
                  <a:schemeClr val="tx1"/>
                </a:solidFill>
                <a:latin typeface="+mn-lt"/>
                <a:ea typeface="+mn-ea"/>
                <a:cs typeface="+mn-cs"/>
              </a:defRPr>
            </a:lvl1pPr>
            <a:lvl2pPr algn="l" rtl="0" eaLnBrk="0" fontAlgn="base" hangingPunct="0">
              <a:spcBef>
                <a:spcPct val="20000"/>
              </a:spcBef>
              <a:spcAft>
                <a:spcPct val="0"/>
              </a:spcAft>
              <a:defRPr lang="nl-NL" smtClean="0">
                <a:solidFill>
                  <a:schemeClr val="tx1"/>
                </a:solidFill>
                <a:latin typeface="+mn-lt"/>
                <a:ea typeface="+mn-ea"/>
                <a:cs typeface="+mn-cs"/>
              </a:defRPr>
            </a:lvl2pPr>
            <a:lvl3pPr algn="l" rtl="0" eaLnBrk="0" fontAlgn="base" hangingPunct="0">
              <a:spcBef>
                <a:spcPct val="20000"/>
              </a:spcBef>
              <a:spcAft>
                <a:spcPct val="0"/>
              </a:spcAft>
              <a:defRPr lang="nl-NL" smtClean="0">
                <a:solidFill>
                  <a:schemeClr val="tx1"/>
                </a:solidFill>
                <a:latin typeface="+mn-lt"/>
                <a:ea typeface="+mn-ea"/>
                <a:cs typeface="+mn-cs"/>
              </a:defRPr>
            </a:lvl3pPr>
            <a:lvl4pPr algn="l" rtl="0" eaLnBrk="0" fontAlgn="base" hangingPunct="0">
              <a:spcBef>
                <a:spcPct val="20000"/>
              </a:spcBef>
              <a:spcAft>
                <a:spcPct val="0"/>
              </a:spcAft>
              <a:defRPr lang="nl-NL" smtClean="0">
                <a:solidFill>
                  <a:schemeClr val="tx1"/>
                </a:solidFill>
                <a:latin typeface="+mn-lt"/>
                <a:ea typeface="+mn-ea"/>
                <a:cs typeface="+mn-cs"/>
              </a:defRPr>
            </a:lvl4pPr>
            <a:lvl5pPr algn="l" rtl="0" eaLnBrk="0" fontAlgn="base" hangingPunct="0">
              <a:spcBef>
                <a:spcPct val="20000"/>
              </a:spcBef>
              <a:spcAft>
                <a:spcPct val="0"/>
              </a:spcAft>
              <a:defRPr lang="nl-NL">
                <a:solidFill>
                  <a:schemeClr val="tx1"/>
                </a:solidFill>
                <a:latin typeface="+mn-lt"/>
                <a:ea typeface="+mn-ea"/>
                <a:cs typeface="+mn-cs"/>
              </a:defRPr>
            </a:lvl5pPr>
            <a:lvl6pPr>
              <a:defRPr sz="1799"/>
            </a:lvl6pPr>
            <a:lvl7pPr>
              <a:defRPr sz="1799"/>
            </a:lvl7pPr>
            <a:lvl8pPr>
              <a:defRPr sz="1799"/>
            </a:lvl8pPr>
            <a:lvl9pPr>
              <a:defRPr sz="1799"/>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846265285"/>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PhAnim="0" preserve="1" userDrawn="1">
  <p:cSld name="Titel, afbeelding quote zwart rechts">
    <p:spTree>
      <p:nvGrpSpPr>
        <p:cNvPr id="1" name=""/>
        <p:cNvGrpSpPr/>
        <p:nvPr/>
      </p:nvGrpSpPr>
      <p:grpSpPr>
        <a:xfrm>
          <a:off x="0" y="0"/>
          <a:ext cx="0" cy="0"/>
          <a:chOff x="0" y="0"/>
          <a:chExt cx="0" cy="0"/>
        </a:xfrm>
      </p:grpSpPr>
      <p:sp>
        <p:nvSpPr>
          <p:cNvPr id="6" name="Tijdelijke aanduiding voor afbeelding 2"/>
          <p:cNvSpPr>
            <a:spLocks noGrp="1"/>
          </p:cNvSpPr>
          <p:nvPr>
            <p:ph type="pic" idx="1"/>
          </p:nvPr>
        </p:nvSpPr>
        <p:spPr>
          <a:xfrm>
            <a:off x="144440" y="795093"/>
            <a:ext cx="8851949" cy="4203989"/>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1000"/>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pPr lvl="0"/>
            <a:endParaRPr lang="nl-NL" noProof="0"/>
          </a:p>
        </p:txBody>
      </p:sp>
      <p:sp>
        <p:nvSpPr>
          <p:cNvPr id="2" name="Titel 1"/>
          <p:cNvSpPr>
            <a:spLocks noGrp="1"/>
          </p:cNvSpPr>
          <p:nvPr>
            <p:ph type="title"/>
          </p:nvPr>
        </p:nvSpPr>
        <p:spPr/>
        <p:txBody>
          <a:bodyPr/>
          <a:lstStyle/>
          <a:p>
            <a:r>
              <a:rPr lang="nl-NL"/>
              <a:t>Klik om de stijl te bewerken</a:t>
            </a:r>
          </a:p>
        </p:txBody>
      </p:sp>
      <p:sp>
        <p:nvSpPr>
          <p:cNvPr id="15" name="Tijdelijke aanduiding voor voettekst 3"/>
          <p:cNvSpPr>
            <a:spLocks noGrp="1"/>
          </p:cNvSpPr>
          <p:nvPr>
            <p:ph type="ftr" sz="quarter" idx="11"/>
          </p:nvPr>
        </p:nvSpPr>
        <p:spPr bwMode="gray"/>
        <p:txBody>
          <a:bodyPr/>
          <a:lstStyle>
            <a:lvl1pPr>
              <a:defRPr smtClean="0"/>
            </a:lvl1pPr>
          </a:lstStyle>
          <a:p>
            <a:pPr>
              <a:defRPr/>
            </a:pPr>
            <a:r>
              <a:rPr lang="nl-NL"/>
              <a:t>Koninklijke Nederlandse Redding Maatschappij</a:t>
            </a:r>
          </a:p>
        </p:txBody>
      </p:sp>
      <p:sp>
        <p:nvSpPr>
          <p:cNvPr id="16" name="Tijdelijke aanduiding voor dianummer 4"/>
          <p:cNvSpPr>
            <a:spLocks noGrp="1"/>
          </p:cNvSpPr>
          <p:nvPr>
            <p:ph type="sldNum" sz="quarter" idx="12"/>
          </p:nvPr>
        </p:nvSpPr>
        <p:spPr bwMode="gray"/>
        <p:txBody>
          <a:bodyPr/>
          <a:lstStyle>
            <a:lvl1pPr>
              <a:defRPr smtClean="0"/>
            </a:lvl1pPr>
          </a:lstStyle>
          <a:p>
            <a:pPr>
              <a:defRPr/>
            </a:pPr>
            <a:fld id="{B3156C06-7585-42CA-9440-7CF41082D519}" type="slidenum">
              <a:rPr lang="nl-NL"/>
              <a:pPr>
                <a:defRPr/>
              </a:pPr>
              <a:t>‹nr.›</a:t>
            </a:fld>
            <a:endParaRPr lang="nl-NL"/>
          </a:p>
        </p:txBody>
      </p:sp>
      <p:sp>
        <p:nvSpPr>
          <p:cNvPr id="8" name="Rectangle 4"/>
          <p:cNvSpPr>
            <a:spLocks noGrp="1" noChangeArrowheads="1"/>
          </p:cNvSpPr>
          <p:nvPr>
            <p:ph type="dt" sz="half" idx="10"/>
          </p:nvPr>
        </p:nvSpPr>
        <p:spPr>
          <a:xfrm>
            <a:off x="2978734" y="4722331"/>
            <a:ext cx="3385442" cy="199993"/>
          </a:xfrm>
          <a:ln/>
        </p:spPr>
        <p:txBody>
          <a:bodyPr/>
          <a:lstStyle>
            <a:lvl1pPr>
              <a:defRPr/>
            </a:lvl1pPr>
          </a:lstStyle>
          <a:p>
            <a:pPr>
              <a:defRPr/>
            </a:pPr>
            <a:r>
              <a:rPr lang="nl-NL"/>
              <a:t>|   Hier footer invullen</a:t>
            </a:r>
          </a:p>
        </p:txBody>
      </p:sp>
      <p:sp>
        <p:nvSpPr>
          <p:cNvPr id="9" name="Tijdelijke aanduiding voor inhoud 3"/>
          <p:cNvSpPr>
            <a:spLocks noGrp="1"/>
          </p:cNvSpPr>
          <p:nvPr>
            <p:ph sz="half" idx="2"/>
          </p:nvPr>
        </p:nvSpPr>
        <p:spPr>
          <a:xfrm>
            <a:off x="5682679" y="1263062"/>
            <a:ext cx="3219141" cy="1555973"/>
          </a:xfrm>
          <a:noFill/>
          <a:ln w="9525">
            <a:noFill/>
            <a:miter lim="800000"/>
            <a:headEnd/>
            <a:tailEnd/>
          </a:ln>
        </p:spPr>
        <p:txBody>
          <a:bodyPr vert="horz" wrap="square" lIns="90000" tIns="46800" rIns="90000" bIns="46800" numCol="1" anchor="t" anchorCtr="0" compatLnSpc="1">
            <a:prstTxWarp prst="textNoShape">
              <a:avLst/>
            </a:prstTxWarp>
            <a:spAutoFit/>
          </a:bodyPr>
          <a:lstStyle>
            <a:lvl1pPr marL="0" indent="0" algn="l" rtl="0" eaLnBrk="0" fontAlgn="base" hangingPunct="0">
              <a:lnSpc>
                <a:spcPts val="1899"/>
              </a:lnSpc>
              <a:spcBef>
                <a:spcPts val="0"/>
              </a:spcBef>
              <a:spcAft>
                <a:spcPct val="0"/>
              </a:spcAft>
              <a:buNone/>
              <a:defRPr lang="nl-NL" sz="1400" cap="all" baseline="0" smtClean="0">
                <a:solidFill>
                  <a:schemeClr val="tx1"/>
                </a:solidFill>
                <a:latin typeface="+mn-lt"/>
                <a:ea typeface="+mn-ea"/>
                <a:cs typeface="+mn-cs"/>
              </a:defRPr>
            </a:lvl1pPr>
            <a:lvl2pPr algn="l" rtl="0" eaLnBrk="0" fontAlgn="base" hangingPunct="0">
              <a:lnSpc>
                <a:spcPts val="1899"/>
              </a:lnSpc>
              <a:spcBef>
                <a:spcPts val="0"/>
              </a:spcBef>
              <a:spcAft>
                <a:spcPct val="0"/>
              </a:spcAft>
              <a:buNone/>
              <a:defRPr lang="nl-NL" sz="1400" cap="all" baseline="0" smtClean="0">
                <a:solidFill>
                  <a:schemeClr val="tx1"/>
                </a:solidFill>
                <a:latin typeface="Arial" pitchFamily="34" charset="0"/>
                <a:ea typeface="+mn-ea"/>
                <a:cs typeface="+mn-cs"/>
              </a:defRPr>
            </a:lvl2pPr>
            <a:lvl3pPr algn="l" rtl="0" eaLnBrk="0" fontAlgn="base" hangingPunct="0">
              <a:lnSpc>
                <a:spcPts val="1899"/>
              </a:lnSpc>
              <a:spcBef>
                <a:spcPts val="0"/>
              </a:spcBef>
              <a:spcAft>
                <a:spcPct val="0"/>
              </a:spcAft>
              <a:buNone/>
              <a:defRPr lang="nl-NL" sz="1400" cap="all" baseline="0" smtClean="0">
                <a:solidFill>
                  <a:schemeClr val="tx1"/>
                </a:solidFill>
                <a:latin typeface="Arial" pitchFamily="34" charset="0"/>
                <a:ea typeface="+mn-ea"/>
                <a:cs typeface="+mn-cs"/>
              </a:defRPr>
            </a:lvl3pPr>
            <a:lvl4pPr algn="l" rtl="0" eaLnBrk="0" fontAlgn="base" hangingPunct="0">
              <a:lnSpc>
                <a:spcPts val="1899"/>
              </a:lnSpc>
              <a:spcBef>
                <a:spcPts val="0"/>
              </a:spcBef>
              <a:spcAft>
                <a:spcPct val="0"/>
              </a:spcAft>
              <a:buNone/>
              <a:defRPr lang="nl-NL" sz="1400" cap="all" baseline="0" smtClean="0">
                <a:solidFill>
                  <a:schemeClr val="tx1"/>
                </a:solidFill>
                <a:latin typeface="Arial" pitchFamily="34" charset="0"/>
                <a:ea typeface="+mn-ea"/>
                <a:cs typeface="+mn-cs"/>
              </a:defRPr>
            </a:lvl4pPr>
            <a:lvl5pPr algn="l" rtl="0" eaLnBrk="0" fontAlgn="base" hangingPunct="0">
              <a:lnSpc>
                <a:spcPts val="1899"/>
              </a:lnSpc>
              <a:spcBef>
                <a:spcPts val="0"/>
              </a:spcBef>
              <a:spcAft>
                <a:spcPct val="0"/>
              </a:spcAft>
              <a:buNone/>
              <a:defRPr lang="nl-NL" sz="1400" cap="all" baseline="0">
                <a:solidFill>
                  <a:schemeClr val="tx1"/>
                </a:solidFill>
                <a:latin typeface="Arial" pitchFamily="34" charset="0"/>
                <a:ea typeface="+mn-ea"/>
                <a:cs typeface="+mn-cs"/>
              </a:defRPr>
            </a:lvl5pPr>
            <a:lvl6pPr>
              <a:defRPr sz="1799"/>
            </a:lvl6pPr>
            <a:lvl7pPr>
              <a:defRPr sz="1799"/>
            </a:lvl7pPr>
            <a:lvl8pPr>
              <a:defRPr sz="1799"/>
            </a:lvl8pPr>
            <a:lvl9pPr>
              <a:defRPr sz="1799"/>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tekst 4"/>
          <p:cNvSpPr>
            <a:spLocks noGrp="1"/>
          </p:cNvSpPr>
          <p:nvPr>
            <p:ph type="body" sz="quarter" idx="3"/>
          </p:nvPr>
        </p:nvSpPr>
        <p:spPr>
          <a:xfrm>
            <a:off x="5666639" y="802822"/>
            <a:ext cx="3217841" cy="523220"/>
          </a:xfrm>
          <a:noFill/>
          <a:ln w="9525">
            <a:noFill/>
            <a:miter lim="800000"/>
            <a:headEnd/>
            <a:tailEnd/>
          </a:ln>
        </p:spPr>
        <p:txBody>
          <a:bodyPr vert="horz" wrap="square" lIns="91440" tIns="45720" rIns="91440" bIns="45720" numCol="1" anchor="b" anchorCtr="0" compatLnSpc="1">
            <a:prstTxWarp prst="textNoShape">
              <a:avLst/>
            </a:prstTxWarp>
            <a:spAutoFit/>
          </a:bodyPr>
          <a:lstStyle>
            <a:lvl1pPr marL="0" indent="0" algn="l" rtl="0" eaLnBrk="0" fontAlgn="base" hangingPunct="0">
              <a:spcBef>
                <a:spcPct val="0"/>
              </a:spcBef>
              <a:spcAft>
                <a:spcPct val="0"/>
              </a:spcAft>
              <a:buNone/>
              <a:defRPr lang="nl-NL" sz="1400" b="1" cap="all" baseline="0" smtClean="0">
                <a:solidFill>
                  <a:schemeClr val="tx1"/>
                </a:solidFill>
                <a:latin typeface="+mj-lt"/>
                <a:ea typeface="+mj-ea"/>
                <a:cs typeface="+mj-cs"/>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nl-NL"/>
              <a:t>Klik om de modelstijlen te bewerken</a:t>
            </a:r>
          </a:p>
        </p:txBody>
      </p:sp>
    </p:spTree>
    <p:extLst>
      <p:ext uri="{BB962C8B-B14F-4D97-AF65-F5344CB8AC3E}">
        <p14:creationId xmlns:p14="http://schemas.microsoft.com/office/powerpoint/2010/main" val="9636547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1000"/>
                                        <p:tgtEl>
                                          <p:spTgt spid="9">
                                            <p:txEl>
                                              <p:pRg st="0" end="0"/>
                                            </p:txEl>
                                          </p:spTgt>
                                        </p:tgtEl>
                                      </p:cBhvr>
                                    </p:animEffect>
                                    <p:anim calcmode="lin" valueType="num">
                                      <p:cBhvr>
                                        <p:cTn id="13"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fade">
                                      <p:cBhvr>
                                        <p:cTn id="17" dur="1000"/>
                                        <p:tgtEl>
                                          <p:spTgt spid="9">
                                            <p:txEl>
                                              <p:pRg st="1" end="1"/>
                                            </p:txEl>
                                          </p:spTgt>
                                        </p:tgtEl>
                                      </p:cBhvr>
                                    </p:animEffect>
                                    <p:anim calcmode="lin" valueType="num">
                                      <p:cBhvr>
                                        <p:cTn id="18"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9">
                                            <p:txEl>
                                              <p:pRg st="1" end="1"/>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fade">
                                      <p:cBhvr>
                                        <p:cTn id="22" dur="1000"/>
                                        <p:tgtEl>
                                          <p:spTgt spid="9">
                                            <p:txEl>
                                              <p:pRg st="2" end="2"/>
                                            </p:txEl>
                                          </p:spTgt>
                                        </p:tgtEl>
                                      </p:cBhvr>
                                    </p:animEffect>
                                    <p:anim calcmode="lin" valueType="num">
                                      <p:cBhvr>
                                        <p:cTn id="23"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9">
                                            <p:txEl>
                                              <p:pRg st="2" end="2"/>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fade">
                                      <p:cBhvr>
                                        <p:cTn id="27" dur="1000"/>
                                        <p:tgtEl>
                                          <p:spTgt spid="9">
                                            <p:txEl>
                                              <p:pRg st="3" end="3"/>
                                            </p:txEl>
                                          </p:spTgt>
                                        </p:tgtEl>
                                      </p:cBhvr>
                                    </p:animEffect>
                                    <p:anim calcmode="lin" valueType="num">
                                      <p:cBhvr>
                                        <p:cTn id="28"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9">
                                            <p:txEl>
                                              <p:pRg st="3" end="3"/>
                                            </p:txEl>
                                          </p:spTgt>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9">
                                            <p:txEl>
                                              <p:pRg st="4" end="4"/>
                                            </p:txEl>
                                          </p:spTgt>
                                        </p:tgtEl>
                                        <p:attrNameLst>
                                          <p:attrName>style.visibility</p:attrName>
                                        </p:attrNameLst>
                                      </p:cBhvr>
                                      <p:to>
                                        <p:strVal val="visible"/>
                                      </p:to>
                                    </p:set>
                                    <p:animEffect transition="in" filter="fade">
                                      <p:cBhvr>
                                        <p:cTn id="32" dur="1000"/>
                                        <p:tgtEl>
                                          <p:spTgt spid="9">
                                            <p:txEl>
                                              <p:pRg st="4" end="4"/>
                                            </p:txEl>
                                          </p:spTgt>
                                        </p:tgtEl>
                                      </p:cBhvr>
                                    </p:animEffect>
                                    <p:anim calcmode="lin" valueType="num">
                                      <p:cBhvr>
                                        <p:cTn id="33"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1" grpId="0" build="p">
        <p:tmplLst>
          <p:tmpl lvl="1">
            <p:tnLst>
              <p:par>
                <p:cTn presetID="47"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1000"/>
                        <p:tgtEl>
                          <p:spTgt spid="11"/>
                        </p:tgtEl>
                      </p:cBhvr>
                    </p:animEffect>
                    <p:anim calcmode="lin" valueType="num">
                      <p:cBhvr>
                        <p:cTn dur="1000" fill="hold"/>
                        <p:tgtEl>
                          <p:spTgt spid="11"/>
                        </p:tgtEl>
                        <p:attrNameLst>
                          <p:attrName>ppt_x</p:attrName>
                        </p:attrNameLst>
                      </p:cBhvr>
                      <p:tavLst>
                        <p:tav tm="0">
                          <p:val>
                            <p:strVal val="#ppt_x"/>
                          </p:val>
                        </p:tav>
                        <p:tav tm="100000">
                          <p:val>
                            <p:strVal val="#ppt_x"/>
                          </p:val>
                        </p:tav>
                      </p:tavLst>
                    </p:anim>
                    <p:anim calcmode="lin" valueType="num">
                      <p:cBhvr>
                        <p:cTn dur="1000" fill="hold"/>
                        <p:tgtEl>
                          <p:spTgt spid="11"/>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PhAnim="0" preserve="1" userDrawn="1">
  <p:cSld name="Titel, afbeelding quote wit rechts">
    <p:spTree>
      <p:nvGrpSpPr>
        <p:cNvPr id="1" name=""/>
        <p:cNvGrpSpPr/>
        <p:nvPr/>
      </p:nvGrpSpPr>
      <p:grpSpPr>
        <a:xfrm>
          <a:off x="0" y="0"/>
          <a:ext cx="0" cy="0"/>
          <a:chOff x="0" y="0"/>
          <a:chExt cx="0" cy="0"/>
        </a:xfrm>
      </p:grpSpPr>
      <p:sp>
        <p:nvSpPr>
          <p:cNvPr id="6" name="Tijdelijke aanduiding voor afbeelding 2"/>
          <p:cNvSpPr>
            <a:spLocks noGrp="1"/>
          </p:cNvSpPr>
          <p:nvPr>
            <p:ph type="pic" idx="1"/>
          </p:nvPr>
        </p:nvSpPr>
        <p:spPr>
          <a:xfrm>
            <a:off x="144440" y="795093"/>
            <a:ext cx="8851949" cy="4203989"/>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1000"/>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pPr lvl="0"/>
            <a:endParaRPr lang="nl-NL" noProof="0"/>
          </a:p>
        </p:txBody>
      </p:sp>
      <p:sp>
        <p:nvSpPr>
          <p:cNvPr id="2" name="Titel 1"/>
          <p:cNvSpPr>
            <a:spLocks noGrp="1"/>
          </p:cNvSpPr>
          <p:nvPr>
            <p:ph type="title"/>
          </p:nvPr>
        </p:nvSpPr>
        <p:spPr/>
        <p:txBody>
          <a:bodyPr/>
          <a:lstStyle/>
          <a:p>
            <a:r>
              <a:rPr lang="nl-NL"/>
              <a:t>Klik om de stijl te bewerken</a:t>
            </a:r>
          </a:p>
        </p:txBody>
      </p:sp>
      <p:sp>
        <p:nvSpPr>
          <p:cNvPr id="15" name="Tijdelijke aanduiding voor voettekst 3"/>
          <p:cNvSpPr>
            <a:spLocks noGrp="1"/>
          </p:cNvSpPr>
          <p:nvPr>
            <p:ph type="ftr" sz="quarter" idx="11"/>
          </p:nvPr>
        </p:nvSpPr>
        <p:spPr bwMode="gray"/>
        <p:txBody>
          <a:bodyPr/>
          <a:lstStyle>
            <a:lvl1pPr>
              <a:defRPr smtClean="0"/>
            </a:lvl1pPr>
          </a:lstStyle>
          <a:p>
            <a:pPr>
              <a:defRPr/>
            </a:pPr>
            <a:r>
              <a:rPr lang="nl-NL"/>
              <a:t>Koninklijke Nederlandse Redding Maatschappij</a:t>
            </a:r>
          </a:p>
        </p:txBody>
      </p:sp>
      <p:sp>
        <p:nvSpPr>
          <p:cNvPr id="16" name="Tijdelijke aanduiding voor dianummer 4"/>
          <p:cNvSpPr>
            <a:spLocks noGrp="1"/>
          </p:cNvSpPr>
          <p:nvPr>
            <p:ph type="sldNum" sz="quarter" idx="12"/>
          </p:nvPr>
        </p:nvSpPr>
        <p:spPr bwMode="gray"/>
        <p:txBody>
          <a:bodyPr/>
          <a:lstStyle>
            <a:lvl1pPr>
              <a:defRPr smtClean="0"/>
            </a:lvl1pPr>
          </a:lstStyle>
          <a:p>
            <a:pPr>
              <a:defRPr/>
            </a:pPr>
            <a:fld id="{B3156C06-7585-42CA-9440-7CF41082D519}" type="slidenum">
              <a:rPr lang="nl-NL"/>
              <a:pPr>
                <a:defRPr/>
              </a:pPr>
              <a:t>‹nr.›</a:t>
            </a:fld>
            <a:endParaRPr lang="nl-NL"/>
          </a:p>
        </p:txBody>
      </p:sp>
      <p:sp>
        <p:nvSpPr>
          <p:cNvPr id="8" name="Rectangle 4"/>
          <p:cNvSpPr>
            <a:spLocks noGrp="1" noChangeArrowheads="1"/>
          </p:cNvSpPr>
          <p:nvPr>
            <p:ph type="dt" sz="half" idx="10"/>
          </p:nvPr>
        </p:nvSpPr>
        <p:spPr>
          <a:xfrm>
            <a:off x="2978734" y="4722331"/>
            <a:ext cx="3385442" cy="199993"/>
          </a:xfrm>
          <a:ln/>
        </p:spPr>
        <p:txBody>
          <a:bodyPr/>
          <a:lstStyle>
            <a:lvl1pPr>
              <a:defRPr/>
            </a:lvl1pPr>
          </a:lstStyle>
          <a:p>
            <a:pPr>
              <a:defRPr/>
            </a:pPr>
            <a:r>
              <a:rPr lang="nl-NL"/>
              <a:t>|   Hier footer invullen</a:t>
            </a:r>
          </a:p>
        </p:txBody>
      </p:sp>
      <p:sp>
        <p:nvSpPr>
          <p:cNvPr id="9" name="Tijdelijke aanduiding voor inhoud 3"/>
          <p:cNvSpPr>
            <a:spLocks noGrp="1"/>
          </p:cNvSpPr>
          <p:nvPr>
            <p:ph sz="half" idx="2"/>
          </p:nvPr>
        </p:nvSpPr>
        <p:spPr bwMode="gray">
          <a:xfrm>
            <a:off x="5682679" y="1263062"/>
            <a:ext cx="3219141" cy="1555973"/>
          </a:xfrm>
          <a:noFill/>
          <a:ln w="9525">
            <a:noFill/>
            <a:miter lim="800000"/>
            <a:headEnd/>
            <a:tailEnd/>
          </a:ln>
        </p:spPr>
        <p:txBody>
          <a:bodyPr vert="horz" wrap="square" lIns="90000" tIns="46800" rIns="90000" bIns="46800" numCol="1" anchor="t" anchorCtr="0" compatLnSpc="1">
            <a:prstTxWarp prst="textNoShape">
              <a:avLst/>
            </a:prstTxWarp>
            <a:spAutoFit/>
          </a:bodyPr>
          <a:lstStyle>
            <a:lvl1pPr marL="0" indent="0" algn="l" rtl="0" eaLnBrk="0" fontAlgn="base" hangingPunct="0">
              <a:lnSpc>
                <a:spcPts val="1899"/>
              </a:lnSpc>
              <a:spcBef>
                <a:spcPts val="0"/>
              </a:spcBef>
              <a:spcAft>
                <a:spcPct val="0"/>
              </a:spcAft>
              <a:buNone/>
              <a:defRPr lang="nl-NL" sz="1400" cap="all" baseline="0" smtClean="0">
                <a:solidFill>
                  <a:schemeClr val="bg1"/>
                </a:solidFill>
                <a:latin typeface="+mn-lt"/>
                <a:ea typeface="+mn-ea"/>
                <a:cs typeface="+mn-cs"/>
              </a:defRPr>
            </a:lvl1pPr>
            <a:lvl2pPr algn="l" rtl="0" eaLnBrk="0" fontAlgn="base" hangingPunct="0">
              <a:lnSpc>
                <a:spcPts val="1899"/>
              </a:lnSpc>
              <a:spcBef>
                <a:spcPts val="0"/>
              </a:spcBef>
              <a:spcAft>
                <a:spcPct val="0"/>
              </a:spcAft>
              <a:buNone/>
              <a:defRPr lang="nl-NL" sz="1400" cap="all" baseline="0" smtClean="0">
                <a:solidFill>
                  <a:schemeClr val="bg1"/>
                </a:solidFill>
                <a:latin typeface="Arial" pitchFamily="34" charset="0"/>
                <a:ea typeface="+mn-ea"/>
                <a:cs typeface="+mn-cs"/>
              </a:defRPr>
            </a:lvl2pPr>
            <a:lvl3pPr algn="l" rtl="0" eaLnBrk="0" fontAlgn="base" hangingPunct="0">
              <a:lnSpc>
                <a:spcPts val="1899"/>
              </a:lnSpc>
              <a:spcBef>
                <a:spcPts val="0"/>
              </a:spcBef>
              <a:spcAft>
                <a:spcPct val="0"/>
              </a:spcAft>
              <a:buNone/>
              <a:defRPr lang="nl-NL" sz="1400" cap="all" baseline="0" smtClean="0">
                <a:solidFill>
                  <a:schemeClr val="bg1"/>
                </a:solidFill>
                <a:latin typeface="Arial" pitchFamily="34" charset="0"/>
                <a:ea typeface="+mn-ea"/>
                <a:cs typeface="+mn-cs"/>
              </a:defRPr>
            </a:lvl3pPr>
            <a:lvl4pPr algn="l" rtl="0" eaLnBrk="0" fontAlgn="base" hangingPunct="0">
              <a:lnSpc>
                <a:spcPts val="1899"/>
              </a:lnSpc>
              <a:spcBef>
                <a:spcPts val="0"/>
              </a:spcBef>
              <a:spcAft>
                <a:spcPct val="0"/>
              </a:spcAft>
              <a:buNone/>
              <a:defRPr lang="nl-NL" sz="1400" cap="all" baseline="0" smtClean="0">
                <a:solidFill>
                  <a:schemeClr val="bg1"/>
                </a:solidFill>
                <a:latin typeface="Arial" pitchFamily="34" charset="0"/>
                <a:ea typeface="+mn-ea"/>
                <a:cs typeface="+mn-cs"/>
              </a:defRPr>
            </a:lvl4pPr>
            <a:lvl5pPr algn="l" rtl="0" eaLnBrk="0" fontAlgn="base" hangingPunct="0">
              <a:lnSpc>
                <a:spcPts val="1899"/>
              </a:lnSpc>
              <a:spcBef>
                <a:spcPts val="0"/>
              </a:spcBef>
              <a:spcAft>
                <a:spcPct val="0"/>
              </a:spcAft>
              <a:buNone/>
              <a:defRPr lang="nl-NL" sz="1400" cap="all" baseline="0">
                <a:solidFill>
                  <a:schemeClr val="bg1"/>
                </a:solidFill>
                <a:latin typeface="Arial" pitchFamily="34" charset="0"/>
                <a:ea typeface="+mn-ea"/>
                <a:cs typeface="+mn-cs"/>
              </a:defRPr>
            </a:lvl5pPr>
            <a:lvl6pPr>
              <a:defRPr sz="1799"/>
            </a:lvl6pPr>
            <a:lvl7pPr>
              <a:defRPr sz="1799"/>
            </a:lvl7pPr>
            <a:lvl8pPr>
              <a:defRPr sz="1799"/>
            </a:lvl8pPr>
            <a:lvl9pPr>
              <a:defRPr sz="1799"/>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tekst 4"/>
          <p:cNvSpPr>
            <a:spLocks noGrp="1"/>
          </p:cNvSpPr>
          <p:nvPr>
            <p:ph type="body" sz="quarter" idx="3"/>
          </p:nvPr>
        </p:nvSpPr>
        <p:spPr bwMode="gray">
          <a:xfrm>
            <a:off x="5666639" y="802983"/>
            <a:ext cx="3217841" cy="523059"/>
          </a:xfrm>
          <a:noFill/>
          <a:ln w="9525">
            <a:noFill/>
            <a:miter lim="800000"/>
            <a:headEnd/>
            <a:tailEnd/>
          </a:ln>
        </p:spPr>
        <p:txBody>
          <a:bodyPr vert="horz" wrap="square" lIns="91440" tIns="45720" rIns="91440" bIns="45720" numCol="1" anchor="b" anchorCtr="0" compatLnSpc="1">
            <a:prstTxWarp prst="textNoShape">
              <a:avLst/>
            </a:prstTxWarp>
            <a:spAutoFit/>
          </a:bodyPr>
          <a:lstStyle>
            <a:lvl1pPr marL="0" indent="0" algn="l" rtl="0" eaLnBrk="0" fontAlgn="base" hangingPunct="0">
              <a:spcBef>
                <a:spcPct val="0"/>
              </a:spcBef>
              <a:spcAft>
                <a:spcPct val="0"/>
              </a:spcAft>
              <a:buNone/>
              <a:defRPr lang="nl-NL" sz="1400" b="1" cap="all" baseline="0" smtClean="0">
                <a:solidFill>
                  <a:schemeClr val="bg1"/>
                </a:solidFill>
                <a:latin typeface="+mj-lt"/>
                <a:ea typeface="+mj-ea"/>
                <a:cs typeface="+mj-cs"/>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nl-NL"/>
              <a:t>Klik om de modelstijlen te bewerken</a:t>
            </a:r>
          </a:p>
        </p:txBody>
      </p:sp>
    </p:spTree>
    <p:extLst>
      <p:ext uri="{BB962C8B-B14F-4D97-AF65-F5344CB8AC3E}">
        <p14:creationId xmlns:p14="http://schemas.microsoft.com/office/powerpoint/2010/main" val="5673284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1000"/>
                                        <p:tgtEl>
                                          <p:spTgt spid="9">
                                            <p:txEl>
                                              <p:pRg st="1" end="1"/>
                                            </p:txEl>
                                          </p:spTgt>
                                        </p:tgtEl>
                                      </p:cBhvr>
                                    </p:animEffect>
                                    <p:anim calcmode="lin" valueType="num">
                                      <p:cBhvr>
                                        <p:cTn id="13"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1" end="1"/>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1000"/>
                                        <p:tgtEl>
                                          <p:spTgt spid="9">
                                            <p:txEl>
                                              <p:pRg st="2" end="2"/>
                                            </p:txEl>
                                          </p:spTgt>
                                        </p:tgtEl>
                                      </p:cBhvr>
                                    </p:animEffect>
                                    <p:anim calcmode="lin" valueType="num">
                                      <p:cBhvr>
                                        <p:cTn id="18"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9">
                                            <p:txEl>
                                              <p:pRg st="2" end="2"/>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1000"/>
                                        <p:tgtEl>
                                          <p:spTgt spid="9">
                                            <p:txEl>
                                              <p:pRg st="3" end="3"/>
                                            </p:txEl>
                                          </p:spTgt>
                                        </p:tgtEl>
                                      </p:cBhvr>
                                    </p:animEffect>
                                    <p:anim calcmode="lin" valueType="num">
                                      <p:cBhvr>
                                        <p:cTn id="23"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9">
                                            <p:txEl>
                                              <p:pRg st="3" end="3"/>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1000"/>
                                        <p:tgtEl>
                                          <p:spTgt spid="9">
                                            <p:txEl>
                                              <p:pRg st="4" end="4"/>
                                            </p:txEl>
                                          </p:spTgt>
                                        </p:tgtEl>
                                      </p:cBhvr>
                                    </p:animEffect>
                                    <p:anim calcmode="lin" valueType="num">
                                      <p:cBhvr>
                                        <p:cTn id="28"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10">
                                            <p:txEl>
                                              <p:pRg st="0" end="0"/>
                                            </p:txEl>
                                          </p:spTgt>
                                        </p:tgtEl>
                                        <p:attrNameLst>
                                          <p:attrName>style.visibility</p:attrName>
                                        </p:attrNameLst>
                                      </p:cBhvr>
                                      <p:to>
                                        <p:strVal val="visible"/>
                                      </p:to>
                                    </p:set>
                                    <p:animEffect transition="in" filter="fade">
                                      <p:cBhvr>
                                        <p:cTn id="34" dur="1000"/>
                                        <p:tgtEl>
                                          <p:spTgt spid="10">
                                            <p:txEl>
                                              <p:pRg st="0" end="0"/>
                                            </p:txEl>
                                          </p:spTgt>
                                        </p:tgtEl>
                                      </p:cBhvr>
                                    </p:animEffect>
                                    <p:anim calcmode="lin" valueType="num">
                                      <p:cBhvr>
                                        <p:cTn id="35"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6"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47"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000"/>
                        <p:tgtEl>
                          <p:spTgt spid="10"/>
                        </p:tgtEl>
                      </p:cBhvr>
                    </p:animEffect>
                    <p:anim calcmode="lin" valueType="num">
                      <p:cBhvr>
                        <p:cTn dur="1000" fill="hold"/>
                        <p:tgtEl>
                          <p:spTgt spid="10"/>
                        </p:tgtEl>
                        <p:attrNameLst>
                          <p:attrName>ppt_x</p:attrName>
                        </p:attrNameLst>
                      </p:cBhvr>
                      <p:tavLst>
                        <p:tav tm="0">
                          <p:val>
                            <p:strVal val="#ppt_x"/>
                          </p:val>
                        </p:tav>
                        <p:tav tm="100000">
                          <p:val>
                            <p:strVal val="#ppt_x"/>
                          </p:val>
                        </p:tav>
                      </p:tavLst>
                    </p:anim>
                    <p:anim calcmode="lin" valueType="num">
                      <p:cBhvr>
                        <p:cTn dur="1000" fill="hold"/>
                        <p:tgtEl>
                          <p:spTgt spid="10"/>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showMasterPhAnim="0" preserve="1" userDrawn="1">
  <p:cSld name="Afbeelding groot quote wit links">
    <p:spTree>
      <p:nvGrpSpPr>
        <p:cNvPr id="1" name=""/>
        <p:cNvGrpSpPr/>
        <p:nvPr/>
      </p:nvGrpSpPr>
      <p:grpSpPr>
        <a:xfrm>
          <a:off x="0" y="0"/>
          <a:ext cx="0" cy="0"/>
          <a:chOff x="0" y="0"/>
          <a:chExt cx="0" cy="0"/>
        </a:xfrm>
      </p:grpSpPr>
      <p:sp>
        <p:nvSpPr>
          <p:cNvPr id="6" name="Tijdelijke aanduiding voor afbeelding 2"/>
          <p:cNvSpPr>
            <a:spLocks noGrp="1"/>
          </p:cNvSpPr>
          <p:nvPr>
            <p:ph type="pic" idx="1"/>
          </p:nvPr>
        </p:nvSpPr>
        <p:spPr>
          <a:xfrm>
            <a:off x="144440" y="146005"/>
            <a:ext cx="8851949" cy="4853077"/>
          </a:xfrm>
          <a:blipFill dpi="0" rotWithShape="1">
            <a:blip r:embed="rId2" cstate="print"/>
            <a:srcRect/>
            <a:stretch>
              <a:fillRect/>
            </a:stretch>
          </a:blipFill>
        </p:spPr>
        <p:txBody>
          <a:bodyPr/>
          <a:lstStyle>
            <a:lvl1pPr marL="0" indent="0">
              <a:buNone/>
              <a:defRPr sz="1000"/>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pPr lvl="0"/>
            <a:endParaRPr lang="nl-NL" noProof="0"/>
          </a:p>
        </p:txBody>
      </p:sp>
      <p:sp>
        <p:nvSpPr>
          <p:cNvPr id="15" name="Tijdelijke aanduiding voor voettekst 3"/>
          <p:cNvSpPr>
            <a:spLocks noGrp="1"/>
          </p:cNvSpPr>
          <p:nvPr>
            <p:ph type="ftr" sz="quarter" idx="11"/>
          </p:nvPr>
        </p:nvSpPr>
        <p:spPr bwMode="gray"/>
        <p:txBody>
          <a:bodyPr/>
          <a:lstStyle>
            <a:lvl1pPr>
              <a:defRPr smtClean="0"/>
            </a:lvl1pPr>
          </a:lstStyle>
          <a:p>
            <a:pPr>
              <a:defRPr/>
            </a:pPr>
            <a:r>
              <a:rPr lang="nl-NL"/>
              <a:t>Koninklijke Nederlandse Redding Maatschappij</a:t>
            </a:r>
          </a:p>
        </p:txBody>
      </p:sp>
      <p:sp>
        <p:nvSpPr>
          <p:cNvPr id="16" name="Tijdelijke aanduiding voor dianummer 4"/>
          <p:cNvSpPr>
            <a:spLocks noGrp="1"/>
          </p:cNvSpPr>
          <p:nvPr>
            <p:ph type="sldNum" sz="quarter" idx="12"/>
          </p:nvPr>
        </p:nvSpPr>
        <p:spPr bwMode="gray">
          <a:xfrm>
            <a:off x="8248793" y="4729203"/>
            <a:ext cx="554941" cy="228529"/>
          </a:xfrm>
        </p:spPr>
        <p:txBody>
          <a:bodyPr/>
          <a:lstStyle>
            <a:lvl1pPr>
              <a:defRPr smtClean="0"/>
            </a:lvl1pPr>
          </a:lstStyle>
          <a:p>
            <a:pPr>
              <a:defRPr/>
            </a:pPr>
            <a:fld id="{B3156C06-7585-42CA-9440-7CF41082D519}" type="slidenum">
              <a:rPr lang="nl-NL"/>
              <a:pPr>
                <a:defRPr/>
              </a:pPr>
              <a:t>‹nr.›</a:t>
            </a:fld>
            <a:endParaRPr lang="nl-NL"/>
          </a:p>
        </p:txBody>
      </p:sp>
      <p:sp>
        <p:nvSpPr>
          <p:cNvPr id="17" name="Tijdelijke aanduiding voor inhoud 3"/>
          <p:cNvSpPr>
            <a:spLocks noGrp="1"/>
          </p:cNvSpPr>
          <p:nvPr>
            <p:ph sz="half" idx="2"/>
          </p:nvPr>
        </p:nvSpPr>
        <p:spPr bwMode="gray">
          <a:xfrm>
            <a:off x="333568" y="616178"/>
            <a:ext cx="3219141" cy="1555973"/>
          </a:xfrm>
          <a:noFill/>
          <a:ln w="9525">
            <a:noFill/>
            <a:miter lim="800000"/>
            <a:headEnd/>
            <a:tailEnd/>
          </a:ln>
        </p:spPr>
        <p:txBody>
          <a:bodyPr vert="horz" wrap="square" lIns="90000" tIns="46800" rIns="90000" bIns="46800" numCol="1" anchor="t" anchorCtr="0" compatLnSpc="1">
            <a:prstTxWarp prst="textNoShape">
              <a:avLst/>
            </a:prstTxWarp>
            <a:spAutoFit/>
          </a:bodyPr>
          <a:lstStyle>
            <a:lvl1pPr marL="0" indent="0" algn="l" rtl="0" eaLnBrk="0" fontAlgn="base" hangingPunct="0">
              <a:lnSpc>
                <a:spcPts val="1899"/>
              </a:lnSpc>
              <a:spcBef>
                <a:spcPts val="0"/>
              </a:spcBef>
              <a:spcAft>
                <a:spcPct val="0"/>
              </a:spcAft>
              <a:buNone/>
              <a:defRPr lang="nl-NL" sz="1400" cap="all" baseline="0" smtClean="0">
                <a:solidFill>
                  <a:schemeClr val="bg1"/>
                </a:solidFill>
                <a:latin typeface="Arial" pitchFamily="34" charset="0"/>
                <a:ea typeface="+mn-ea"/>
                <a:cs typeface="+mn-cs"/>
              </a:defRPr>
            </a:lvl1pPr>
            <a:lvl2pPr algn="l" rtl="0" eaLnBrk="0" fontAlgn="base" hangingPunct="0">
              <a:lnSpc>
                <a:spcPts val="1899"/>
              </a:lnSpc>
              <a:spcBef>
                <a:spcPts val="0"/>
              </a:spcBef>
              <a:spcAft>
                <a:spcPct val="0"/>
              </a:spcAft>
              <a:buNone/>
              <a:defRPr lang="nl-NL" sz="1400" cap="all" baseline="0" smtClean="0">
                <a:solidFill>
                  <a:schemeClr val="bg1"/>
                </a:solidFill>
                <a:latin typeface="Arial" pitchFamily="34" charset="0"/>
                <a:ea typeface="+mn-ea"/>
                <a:cs typeface="+mn-cs"/>
              </a:defRPr>
            </a:lvl2pPr>
            <a:lvl3pPr algn="l" rtl="0" eaLnBrk="0" fontAlgn="base" hangingPunct="0">
              <a:lnSpc>
                <a:spcPts val="1899"/>
              </a:lnSpc>
              <a:spcBef>
                <a:spcPts val="0"/>
              </a:spcBef>
              <a:spcAft>
                <a:spcPct val="0"/>
              </a:spcAft>
              <a:buNone/>
              <a:defRPr lang="nl-NL" sz="1400" cap="all" baseline="0" smtClean="0">
                <a:solidFill>
                  <a:schemeClr val="bg1"/>
                </a:solidFill>
                <a:latin typeface="Arial" pitchFamily="34" charset="0"/>
                <a:ea typeface="+mn-ea"/>
                <a:cs typeface="+mn-cs"/>
              </a:defRPr>
            </a:lvl3pPr>
            <a:lvl4pPr algn="l" rtl="0" eaLnBrk="0" fontAlgn="base" hangingPunct="0">
              <a:lnSpc>
                <a:spcPts val="1899"/>
              </a:lnSpc>
              <a:spcBef>
                <a:spcPts val="0"/>
              </a:spcBef>
              <a:spcAft>
                <a:spcPct val="0"/>
              </a:spcAft>
              <a:buNone/>
              <a:defRPr lang="nl-NL" sz="1400" cap="all" baseline="0" smtClean="0">
                <a:solidFill>
                  <a:schemeClr val="bg1"/>
                </a:solidFill>
                <a:latin typeface="Arial" pitchFamily="34" charset="0"/>
                <a:ea typeface="+mn-ea"/>
                <a:cs typeface="+mn-cs"/>
              </a:defRPr>
            </a:lvl4pPr>
            <a:lvl5pPr algn="l" rtl="0" eaLnBrk="0" fontAlgn="base" hangingPunct="0">
              <a:lnSpc>
                <a:spcPts val="1899"/>
              </a:lnSpc>
              <a:spcBef>
                <a:spcPts val="0"/>
              </a:spcBef>
              <a:spcAft>
                <a:spcPct val="0"/>
              </a:spcAft>
              <a:buNone/>
              <a:defRPr lang="nl-NL" sz="1400" cap="all" baseline="0">
                <a:solidFill>
                  <a:schemeClr val="bg1"/>
                </a:solidFill>
                <a:latin typeface="Arial" pitchFamily="34" charset="0"/>
                <a:ea typeface="+mn-ea"/>
                <a:cs typeface="+mn-cs"/>
              </a:defRPr>
            </a:lvl5pPr>
            <a:lvl6pPr>
              <a:defRPr sz="1799"/>
            </a:lvl6pPr>
            <a:lvl7pPr>
              <a:defRPr sz="1799"/>
            </a:lvl7pPr>
            <a:lvl8pPr>
              <a:defRPr sz="1799"/>
            </a:lvl8pPr>
            <a:lvl9pPr>
              <a:defRPr sz="1799"/>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Rectangle 4"/>
          <p:cNvSpPr>
            <a:spLocks noGrp="1" noChangeArrowheads="1"/>
          </p:cNvSpPr>
          <p:nvPr>
            <p:ph type="dt" sz="half" idx="10"/>
          </p:nvPr>
        </p:nvSpPr>
        <p:spPr>
          <a:xfrm>
            <a:off x="2978734" y="4722331"/>
            <a:ext cx="3385442" cy="199993"/>
          </a:xfrm>
          <a:ln/>
        </p:spPr>
        <p:txBody>
          <a:bodyPr/>
          <a:lstStyle>
            <a:lvl1pPr>
              <a:defRPr/>
            </a:lvl1pPr>
          </a:lstStyle>
          <a:p>
            <a:pPr>
              <a:defRPr/>
            </a:pPr>
            <a:r>
              <a:rPr lang="nl-NL"/>
              <a:t>|   Hier footer invullen</a:t>
            </a:r>
          </a:p>
        </p:txBody>
      </p:sp>
      <p:sp>
        <p:nvSpPr>
          <p:cNvPr id="9" name="Titel 1"/>
          <p:cNvSpPr>
            <a:spLocks noGrp="1"/>
          </p:cNvSpPr>
          <p:nvPr>
            <p:ph type="title"/>
          </p:nvPr>
        </p:nvSpPr>
        <p:spPr bwMode="gray">
          <a:xfrm>
            <a:off x="317528" y="371476"/>
            <a:ext cx="3217841" cy="307682"/>
          </a:xfrm>
        </p:spPr>
        <p:txBody>
          <a:bodyPr/>
          <a:lstStyle>
            <a:lvl1pPr>
              <a:defRPr sz="1400" cap="all" baseline="0">
                <a:solidFill>
                  <a:schemeClr val="bg1"/>
                </a:solidFill>
              </a:defRPr>
            </a:lvl1pPr>
          </a:lstStyle>
          <a:p>
            <a:r>
              <a:rPr lang="nl-NL"/>
              <a:t>Klik om de stijl te bewerken</a:t>
            </a:r>
          </a:p>
        </p:txBody>
      </p:sp>
    </p:spTree>
    <p:extLst>
      <p:ext uri="{BB962C8B-B14F-4D97-AF65-F5344CB8AC3E}">
        <p14:creationId xmlns:p14="http://schemas.microsoft.com/office/powerpoint/2010/main" val="2590882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fade">
                                      <p:cBhvr>
                                        <p:cTn id="12" dur="1000"/>
                                        <p:tgtEl>
                                          <p:spTgt spid="17">
                                            <p:txEl>
                                              <p:pRg st="0" end="0"/>
                                            </p:txEl>
                                          </p:spTgt>
                                        </p:tgtEl>
                                      </p:cBhvr>
                                    </p:animEffect>
                                    <p:anim calcmode="lin" valueType="num">
                                      <p:cBhvr>
                                        <p:cTn id="13"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7">
                                            <p:txEl>
                                              <p:pRg st="0" end="0"/>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7">
                                            <p:txEl>
                                              <p:pRg st="1" end="1"/>
                                            </p:txEl>
                                          </p:spTgt>
                                        </p:tgtEl>
                                        <p:attrNameLst>
                                          <p:attrName>style.visibility</p:attrName>
                                        </p:attrNameLst>
                                      </p:cBhvr>
                                      <p:to>
                                        <p:strVal val="visible"/>
                                      </p:to>
                                    </p:set>
                                    <p:animEffect transition="in" filter="fade">
                                      <p:cBhvr>
                                        <p:cTn id="17" dur="1000"/>
                                        <p:tgtEl>
                                          <p:spTgt spid="17">
                                            <p:txEl>
                                              <p:pRg st="1" end="1"/>
                                            </p:txEl>
                                          </p:spTgt>
                                        </p:tgtEl>
                                      </p:cBhvr>
                                    </p:animEffect>
                                    <p:anim calcmode="lin" valueType="num">
                                      <p:cBhvr>
                                        <p:cTn id="18"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17">
                                            <p:txEl>
                                              <p:pRg st="1" end="1"/>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7">
                                            <p:txEl>
                                              <p:pRg st="2" end="2"/>
                                            </p:txEl>
                                          </p:spTgt>
                                        </p:tgtEl>
                                        <p:attrNameLst>
                                          <p:attrName>style.visibility</p:attrName>
                                        </p:attrNameLst>
                                      </p:cBhvr>
                                      <p:to>
                                        <p:strVal val="visible"/>
                                      </p:to>
                                    </p:set>
                                    <p:animEffect transition="in" filter="fade">
                                      <p:cBhvr>
                                        <p:cTn id="22" dur="1000"/>
                                        <p:tgtEl>
                                          <p:spTgt spid="17">
                                            <p:txEl>
                                              <p:pRg st="2" end="2"/>
                                            </p:txEl>
                                          </p:spTgt>
                                        </p:tgtEl>
                                      </p:cBhvr>
                                    </p:animEffect>
                                    <p:anim calcmode="lin" valueType="num">
                                      <p:cBhvr>
                                        <p:cTn id="23"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17">
                                            <p:txEl>
                                              <p:pRg st="2" end="2"/>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17">
                                            <p:txEl>
                                              <p:pRg st="3" end="3"/>
                                            </p:txEl>
                                          </p:spTgt>
                                        </p:tgtEl>
                                        <p:attrNameLst>
                                          <p:attrName>style.visibility</p:attrName>
                                        </p:attrNameLst>
                                      </p:cBhvr>
                                      <p:to>
                                        <p:strVal val="visible"/>
                                      </p:to>
                                    </p:set>
                                    <p:animEffect transition="in" filter="fade">
                                      <p:cBhvr>
                                        <p:cTn id="27" dur="1000"/>
                                        <p:tgtEl>
                                          <p:spTgt spid="17">
                                            <p:txEl>
                                              <p:pRg st="3" end="3"/>
                                            </p:txEl>
                                          </p:spTgt>
                                        </p:tgtEl>
                                      </p:cBhvr>
                                    </p:animEffect>
                                    <p:anim calcmode="lin" valueType="num">
                                      <p:cBhvr>
                                        <p:cTn id="28" dur="1000" fill="hold"/>
                                        <p:tgtEl>
                                          <p:spTgt spid="17">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17">
                                            <p:txEl>
                                              <p:pRg st="3" end="3"/>
                                            </p:txEl>
                                          </p:spTgt>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17">
                                            <p:txEl>
                                              <p:pRg st="4" end="4"/>
                                            </p:txEl>
                                          </p:spTgt>
                                        </p:tgtEl>
                                        <p:attrNameLst>
                                          <p:attrName>style.visibility</p:attrName>
                                        </p:attrNameLst>
                                      </p:cBhvr>
                                      <p:to>
                                        <p:strVal val="visible"/>
                                      </p:to>
                                    </p:set>
                                    <p:animEffect transition="in" filter="fade">
                                      <p:cBhvr>
                                        <p:cTn id="32" dur="1000"/>
                                        <p:tgtEl>
                                          <p:spTgt spid="17">
                                            <p:txEl>
                                              <p:pRg st="4" end="4"/>
                                            </p:txEl>
                                          </p:spTgt>
                                        </p:tgtEl>
                                      </p:cBhvr>
                                    </p:animEffect>
                                    <p:anim calcmode="lin" valueType="num">
                                      <p:cBhvr>
                                        <p:cTn id="33" dur="1000" fill="hold"/>
                                        <p:tgtEl>
                                          <p:spTgt spid="17">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1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tmplLst>
          <p:tmpl lvl="1">
            <p:tnLst>
              <p:par>
                <p:cTn presetID="47"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Lst>
      </p:bldP>
      <p:bldP spid="9" grpId="0"/>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showMasterPhAnim="0" preserve="1" userDrawn="1">
  <p:cSld name="Afbeelding groot quote zwart links">
    <p:spTree>
      <p:nvGrpSpPr>
        <p:cNvPr id="1" name=""/>
        <p:cNvGrpSpPr/>
        <p:nvPr/>
      </p:nvGrpSpPr>
      <p:grpSpPr>
        <a:xfrm>
          <a:off x="0" y="0"/>
          <a:ext cx="0" cy="0"/>
          <a:chOff x="0" y="0"/>
          <a:chExt cx="0" cy="0"/>
        </a:xfrm>
      </p:grpSpPr>
      <p:sp>
        <p:nvSpPr>
          <p:cNvPr id="6" name="Tijdelijke aanduiding voor afbeelding 2"/>
          <p:cNvSpPr>
            <a:spLocks noGrp="1"/>
          </p:cNvSpPr>
          <p:nvPr>
            <p:ph type="pic" idx="1"/>
          </p:nvPr>
        </p:nvSpPr>
        <p:spPr>
          <a:xfrm>
            <a:off x="144440" y="146005"/>
            <a:ext cx="8851949" cy="4853077"/>
          </a:xfrm>
          <a:blipFill dpi="0" rotWithShape="1">
            <a:blip r:embed="rId2" cstate="print"/>
            <a:srcRect/>
            <a:stretch>
              <a:fillRect/>
            </a:stretch>
          </a:blipFill>
        </p:spPr>
        <p:txBody>
          <a:bodyPr/>
          <a:lstStyle>
            <a:lvl1pPr marL="0" indent="0">
              <a:buNone/>
              <a:defRPr sz="1000"/>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pPr lvl="0"/>
            <a:endParaRPr lang="nl-NL" noProof="0"/>
          </a:p>
        </p:txBody>
      </p:sp>
      <p:sp>
        <p:nvSpPr>
          <p:cNvPr id="15" name="Tijdelijke aanduiding voor voettekst 3"/>
          <p:cNvSpPr>
            <a:spLocks noGrp="1"/>
          </p:cNvSpPr>
          <p:nvPr>
            <p:ph type="ftr" sz="quarter" idx="11"/>
          </p:nvPr>
        </p:nvSpPr>
        <p:spPr bwMode="gray"/>
        <p:txBody>
          <a:bodyPr/>
          <a:lstStyle>
            <a:lvl1pPr>
              <a:defRPr smtClean="0"/>
            </a:lvl1pPr>
          </a:lstStyle>
          <a:p>
            <a:pPr>
              <a:defRPr/>
            </a:pPr>
            <a:r>
              <a:rPr lang="nl-NL"/>
              <a:t>Koninklijke Nederlandse Redding Maatschappij</a:t>
            </a:r>
          </a:p>
        </p:txBody>
      </p:sp>
      <p:sp>
        <p:nvSpPr>
          <p:cNvPr id="16" name="Tijdelijke aanduiding voor dianummer 4"/>
          <p:cNvSpPr>
            <a:spLocks noGrp="1"/>
          </p:cNvSpPr>
          <p:nvPr>
            <p:ph type="sldNum" sz="quarter" idx="12"/>
          </p:nvPr>
        </p:nvSpPr>
        <p:spPr bwMode="gray">
          <a:xfrm>
            <a:off x="8248793" y="4729203"/>
            <a:ext cx="554941" cy="228529"/>
          </a:xfrm>
        </p:spPr>
        <p:txBody>
          <a:bodyPr/>
          <a:lstStyle>
            <a:lvl1pPr>
              <a:defRPr smtClean="0"/>
            </a:lvl1pPr>
          </a:lstStyle>
          <a:p>
            <a:pPr>
              <a:defRPr/>
            </a:pPr>
            <a:fld id="{B3156C06-7585-42CA-9440-7CF41082D519}" type="slidenum">
              <a:rPr lang="nl-NL"/>
              <a:pPr>
                <a:defRPr/>
              </a:pPr>
              <a:t>‹nr.›</a:t>
            </a:fld>
            <a:endParaRPr lang="nl-NL"/>
          </a:p>
        </p:txBody>
      </p:sp>
      <p:sp>
        <p:nvSpPr>
          <p:cNvPr id="17" name="Tijdelijke aanduiding voor inhoud 3"/>
          <p:cNvSpPr>
            <a:spLocks noGrp="1"/>
          </p:cNvSpPr>
          <p:nvPr>
            <p:ph sz="half" idx="2"/>
          </p:nvPr>
        </p:nvSpPr>
        <p:spPr>
          <a:xfrm>
            <a:off x="333568" y="616178"/>
            <a:ext cx="3219141" cy="1555973"/>
          </a:xfrm>
          <a:noFill/>
          <a:ln w="9525">
            <a:noFill/>
            <a:miter lim="800000"/>
            <a:headEnd/>
            <a:tailEnd/>
          </a:ln>
        </p:spPr>
        <p:txBody>
          <a:bodyPr vert="horz" wrap="square" lIns="90000" tIns="46800" rIns="90000" bIns="46800" numCol="1" anchor="t" anchorCtr="0" compatLnSpc="1">
            <a:prstTxWarp prst="textNoShape">
              <a:avLst/>
            </a:prstTxWarp>
            <a:spAutoFit/>
          </a:bodyPr>
          <a:lstStyle>
            <a:lvl1pPr marL="0" indent="0" algn="l" rtl="0" eaLnBrk="0" fontAlgn="base" hangingPunct="0">
              <a:lnSpc>
                <a:spcPts val="1899"/>
              </a:lnSpc>
              <a:spcBef>
                <a:spcPts val="0"/>
              </a:spcBef>
              <a:spcAft>
                <a:spcPct val="0"/>
              </a:spcAft>
              <a:buNone/>
              <a:defRPr lang="nl-NL" sz="1400" cap="all" baseline="0" smtClean="0">
                <a:solidFill>
                  <a:schemeClr val="tx1"/>
                </a:solidFill>
                <a:latin typeface="Arial" pitchFamily="34" charset="0"/>
                <a:ea typeface="+mn-ea"/>
                <a:cs typeface="+mn-cs"/>
              </a:defRPr>
            </a:lvl1pPr>
            <a:lvl2pPr algn="l" rtl="0" eaLnBrk="0" fontAlgn="base" hangingPunct="0">
              <a:lnSpc>
                <a:spcPts val="1899"/>
              </a:lnSpc>
              <a:spcBef>
                <a:spcPts val="0"/>
              </a:spcBef>
              <a:spcAft>
                <a:spcPct val="0"/>
              </a:spcAft>
              <a:buNone/>
              <a:defRPr lang="nl-NL" sz="1400" cap="all" baseline="0" smtClean="0">
                <a:solidFill>
                  <a:schemeClr val="tx1"/>
                </a:solidFill>
                <a:latin typeface="Arial" pitchFamily="34" charset="0"/>
                <a:ea typeface="+mn-ea"/>
                <a:cs typeface="+mn-cs"/>
              </a:defRPr>
            </a:lvl2pPr>
            <a:lvl3pPr algn="l" rtl="0" eaLnBrk="0" fontAlgn="base" hangingPunct="0">
              <a:lnSpc>
                <a:spcPts val="1899"/>
              </a:lnSpc>
              <a:spcBef>
                <a:spcPts val="0"/>
              </a:spcBef>
              <a:spcAft>
                <a:spcPct val="0"/>
              </a:spcAft>
              <a:buNone/>
              <a:defRPr lang="nl-NL" sz="1400" cap="all" baseline="0" smtClean="0">
                <a:solidFill>
                  <a:schemeClr val="tx1"/>
                </a:solidFill>
                <a:latin typeface="Arial" pitchFamily="34" charset="0"/>
                <a:ea typeface="+mn-ea"/>
                <a:cs typeface="+mn-cs"/>
              </a:defRPr>
            </a:lvl3pPr>
            <a:lvl4pPr algn="l" rtl="0" eaLnBrk="0" fontAlgn="base" hangingPunct="0">
              <a:lnSpc>
                <a:spcPts val="1899"/>
              </a:lnSpc>
              <a:spcBef>
                <a:spcPts val="0"/>
              </a:spcBef>
              <a:spcAft>
                <a:spcPct val="0"/>
              </a:spcAft>
              <a:buNone/>
              <a:defRPr lang="nl-NL" sz="1400" cap="all" baseline="0" smtClean="0">
                <a:solidFill>
                  <a:schemeClr val="tx1"/>
                </a:solidFill>
                <a:latin typeface="Arial" pitchFamily="34" charset="0"/>
                <a:ea typeface="+mn-ea"/>
                <a:cs typeface="+mn-cs"/>
              </a:defRPr>
            </a:lvl4pPr>
            <a:lvl5pPr algn="l" rtl="0" eaLnBrk="0" fontAlgn="base" hangingPunct="0">
              <a:lnSpc>
                <a:spcPts val="1899"/>
              </a:lnSpc>
              <a:spcBef>
                <a:spcPts val="0"/>
              </a:spcBef>
              <a:spcAft>
                <a:spcPct val="0"/>
              </a:spcAft>
              <a:buNone/>
              <a:defRPr lang="nl-NL" sz="1400" cap="all" baseline="0">
                <a:solidFill>
                  <a:schemeClr val="tx1"/>
                </a:solidFill>
                <a:latin typeface="Arial" pitchFamily="34" charset="0"/>
                <a:ea typeface="+mn-ea"/>
                <a:cs typeface="+mn-cs"/>
              </a:defRPr>
            </a:lvl5pPr>
            <a:lvl6pPr>
              <a:defRPr sz="1799"/>
            </a:lvl6pPr>
            <a:lvl7pPr>
              <a:defRPr sz="1799"/>
            </a:lvl7pPr>
            <a:lvl8pPr>
              <a:defRPr sz="1799"/>
            </a:lvl8pPr>
            <a:lvl9pPr>
              <a:defRPr sz="1799"/>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Rectangle 4"/>
          <p:cNvSpPr>
            <a:spLocks noGrp="1" noChangeArrowheads="1"/>
          </p:cNvSpPr>
          <p:nvPr>
            <p:ph type="dt" sz="half" idx="10"/>
          </p:nvPr>
        </p:nvSpPr>
        <p:spPr>
          <a:xfrm>
            <a:off x="2978734" y="4722331"/>
            <a:ext cx="3385442" cy="199993"/>
          </a:xfrm>
          <a:ln/>
        </p:spPr>
        <p:txBody>
          <a:bodyPr/>
          <a:lstStyle>
            <a:lvl1pPr>
              <a:defRPr/>
            </a:lvl1pPr>
          </a:lstStyle>
          <a:p>
            <a:pPr>
              <a:defRPr/>
            </a:pPr>
            <a:r>
              <a:rPr lang="nl-NL"/>
              <a:t>|   Hier footer invullen</a:t>
            </a:r>
          </a:p>
        </p:txBody>
      </p:sp>
      <p:sp>
        <p:nvSpPr>
          <p:cNvPr id="9" name="Titel 1"/>
          <p:cNvSpPr>
            <a:spLocks noGrp="1"/>
          </p:cNvSpPr>
          <p:nvPr>
            <p:ph type="title"/>
          </p:nvPr>
        </p:nvSpPr>
        <p:spPr>
          <a:xfrm>
            <a:off x="317528" y="371476"/>
            <a:ext cx="3217841" cy="307682"/>
          </a:xfrm>
        </p:spPr>
        <p:txBody>
          <a:bodyPr/>
          <a:lstStyle>
            <a:lvl1pPr>
              <a:defRPr sz="1400" cap="all" baseline="0">
                <a:solidFill>
                  <a:schemeClr val="tx1"/>
                </a:solidFill>
              </a:defRPr>
            </a:lvl1pPr>
          </a:lstStyle>
          <a:p>
            <a:r>
              <a:rPr lang="nl-NL"/>
              <a:t>Klik om de stijl te bewerken</a:t>
            </a:r>
          </a:p>
        </p:txBody>
      </p:sp>
    </p:spTree>
    <p:extLst>
      <p:ext uri="{BB962C8B-B14F-4D97-AF65-F5344CB8AC3E}">
        <p14:creationId xmlns:p14="http://schemas.microsoft.com/office/powerpoint/2010/main" val="4484228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fade">
                                      <p:cBhvr>
                                        <p:cTn id="12" dur="1000"/>
                                        <p:tgtEl>
                                          <p:spTgt spid="17">
                                            <p:txEl>
                                              <p:pRg st="0" end="0"/>
                                            </p:txEl>
                                          </p:spTgt>
                                        </p:tgtEl>
                                      </p:cBhvr>
                                    </p:animEffect>
                                    <p:anim calcmode="lin" valueType="num">
                                      <p:cBhvr>
                                        <p:cTn id="13"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7">
                                            <p:txEl>
                                              <p:pRg st="0" end="0"/>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7">
                                            <p:txEl>
                                              <p:pRg st="1" end="1"/>
                                            </p:txEl>
                                          </p:spTgt>
                                        </p:tgtEl>
                                        <p:attrNameLst>
                                          <p:attrName>style.visibility</p:attrName>
                                        </p:attrNameLst>
                                      </p:cBhvr>
                                      <p:to>
                                        <p:strVal val="visible"/>
                                      </p:to>
                                    </p:set>
                                    <p:animEffect transition="in" filter="fade">
                                      <p:cBhvr>
                                        <p:cTn id="17" dur="1000"/>
                                        <p:tgtEl>
                                          <p:spTgt spid="17">
                                            <p:txEl>
                                              <p:pRg st="1" end="1"/>
                                            </p:txEl>
                                          </p:spTgt>
                                        </p:tgtEl>
                                      </p:cBhvr>
                                    </p:animEffect>
                                    <p:anim calcmode="lin" valueType="num">
                                      <p:cBhvr>
                                        <p:cTn id="18"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17">
                                            <p:txEl>
                                              <p:pRg st="1" end="1"/>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7">
                                            <p:txEl>
                                              <p:pRg st="2" end="2"/>
                                            </p:txEl>
                                          </p:spTgt>
                                        </p:tgtEl>
                                        <p:attrNameLst>
                                          <p:attrName>style.visibility</p:attrName>
                                        </p:attrNameLst>
                                      </p:cBhvr>
                                      <p:to>
                                        <p:strVal val="visible"/>
                                      </p:to>
                                    </p:set>
                                    <p:animEffect transition="in" filter="fade">
                                      <p:cBhvr>
                                        <p:cTn id="22" dur="1000"/>
                                        <p:tgtEl>
                                          <p:spTgt spid="17">
                                            <p:txEl>
                                              <p:pRg st="2" end="2"/>
                                            </p:txEl>
                                          </p:spTgt>
                                        </p:tgtEl>
                                      </p:cBhvr>
                                    </p:animEffect>
                                    <p:anim calcmode="lin" valueType="num">
                                      <p:cBhvr>
                                        <p:cTn id="23"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17">
                                            <p:txEl>
                                              <p:pRg st="2" end="2"/>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17">
                                            <p:txEl>
                                              <p:pRg st="3" end="3"/>
                                            </p:txEl>
                                          </p:spTgt>
                                        </p:tgtEl>
                                        <p:attrNameLst>
                                          <p:attrName>style.visibility</p:attrName>
                                        </p:attrNameLst>
                                      </p:cBhvr>
                                      <p:to>
                                        <p:strVal val="visible"/>
                                      </p:to>
                                    </p:set>
                                    <p:animEffect transition="in" filter="fade">
                                      <p:cBhvr>
                                        <p:cTn id="27" dur="1000"/>
                                        <p:tgtEl>
                                          <p:spTgt spid="17">
                                            <p:txEl>
                                              <p:pRg st="3" end="3"/>
                                            </p:txEl>
                                          </p:spTgt>
                                        </p:tgtEl>
                                      </p:cBhvr>
                                    </p:animEffect>
                                    <p:anim calcmode="lin" valueType="num">
                                      <p:cBhvr>
                                        <p:cTn id="28" dur="1000" fill="hold"/>
                                        <p:tgtEl>
                                          <p:spTgt spid="17">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17">
                                            <p:txEl>
                                              <p:pRg st="3" end="3"/>
                                            </p:txEl>
                                          </p:spTgt>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17">
                                            <p:txEl>
                                              <p:pRg st="4" end="4"/>
                                            </p:txEl>
                                          </p:spTgt>
                                        </p:tgtEl>
                                        <p:attrNameLst>
                                          <p:attrName>style.visibility</p:attrName>
                                        </p:attrNameLst>
                                      </p:cBhvr>
                                      <p:to>
                                        <p:strVal val="visible"/>
                                      </p:to>
                                    </p:set>
                                    <p:animEffect transition="in" filter="fade">
                                      <p:cBhvr>
                                        <p:cTn id="32" dur="1000"/>
                                        <p:tgtEl>
                                          <p:spTgt spid="17">
                                            <p:txEl>
                                              <p:pRg st="4" end="4"/>
                                            </p:txEl>
                                          </p:spTgt>
                                        </p:tgtEl>
                                      </p:cBhvr>
                                    </p:animEffect>
                                    <p:anim calcmode="lin" valueType="num">
                                      <p:cBhvr>
                                        <p:cTn id="33" dur="1000" fill="hold"/>
                                        <p:tgtEl>
                                          <p:spTgt spid="17">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1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tmplLst>
          <p:tmpl lvl="1">
            <p:tnLst>
              <p:par>
                <p:cTn presetID="47"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Lst>
      </p:bldP>
      <p:bldP spid="9" grpId="0"/>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PhAnim="0" preserve="1" userDrawn="1">
  <p:cSld name="1_Inhouddia">
    <p:spTree>
      <p:nvGrpSpPr>
        <p:cNvPr id="1" name=""/>
        <p:cNvGrpSpPr/>
        <p:nvPr/>
      </p:nvGrpSpPr>
      <p:grpSpPr>
        <a:xfrm>
          <a:off x="0" y="0"/>
          <a:ext cx="0" cy="0"/>
          <a:chOff x="0" y="0"/>
          <a:chExt cx="0" cy="0"/>
        </a:xfrm>
      </p:grpSpPr>
      <p:sp>
        <p:nvSpPr>
          <p:cNvPr id="8" name="Rectangle 17"/>
          <p:cNvSpPr>
            <a:spLocks noChangeArrowheads="1"/>
          </p:cNvSpPr>
          <p:nvPr userDrawn="1"/>
        </p:nvSpPr>
        <p:spPr bwMode="auto">
          <a:xfrm>
            <a:off x="144438" y="795093"/>
            <a:ext cx="8851950" cy="4153205"/>
          </a:xfrm>
          <a:prstGeom prst="rect">
            <a:avLst/>
          </a:prstGeom>
          <a:solidFill>
            <a:schemeClr val="tx2"/>
          </a:solidFill>
          <a:ln w="9525">
            <a:noFill/>
            <a:miter lim="800000"/>
            <a:headEnd/>
            <a:tailEnd/>
          </a:ln>
          <a:effectLst/>
        </p:spPr>
        <p:txBody>
          <a:bodyPr wrap="none" anchor="ctr"/>
          <a:lstStyle/>
          <a:p>
            <a:pPr>
              <a:defRPr/>
            </a:pPr>
            <a:endParaRPr lang="nl-NL" sz="1799">
              <a:solidFill>
                <a:srgbClr val="000000"/>
              </a:solidFill>
            </a:endParaRPr>
          </a:p>
        </p:txBody>
      </p:sp>
      <p:pic>
        <p:nvPicPr>
          <p:cNvPr id="14" name="Afbeelding 13" descr="text_wit2.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84" y="745729"/>
            <a:ext cx="4428356" cy="3349588"/>
          </a:xfrm>
          <a:prstGeom prst="rect">
            <a:avLst/>
          </a:prstGeom>
        </p:spPr>
      </p:pic>
      <p:sp>
        <p:nvSpPr>
          <p:cNvPr id="15" name="Rechthoek 14"/>
          <p:cNvSpPr/>
          <p:nvPr userDrawn="1"/>
        </p:nvSpPr>
        <p:spPr>
          <a:xfrm>
            <a:off x="256963" y="1034397"/>
            <a:ext cx="4025535" cy="3048312"/>
          </a:xfrm>
          <a:prstGeom prst="rect">
            <a:avLst/>
          </a:prstGeom>
          <a:solidFill>
            <a:srgbClr val="16428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solidFill>
                <a:srgbClr val="FFFFFF"/>
              </a:solidFill>
            </a:endParaRPr>
          </a:p>
        </p:txBody>
      </p:sp>
      <p:sp>
        <p:nvSpPr>
          <p:cNvPr id="9" name="Rectangle 16"/>
          <p:cNvSpPr>
            <a:spLocks noChangeArrowheads="1"/>
          </p:cNvSpPr>
          <p:nvPr userDrawn="1"/>
        </p:nvSpPr>
        <p:spPr bwMode="auto">
          <a:xfrm>
            <a:off x="144438" y="4926079"/>
            <a:ext cx="8851950" cy="71416"/>
          </a:xfrm>
          <a:prstGeom prst="rect">
            <a:avLst/>
          </a:prstGeom>
          <a:solidFill>
            <a:schemeClr val="tx2"/>
          </a:solidFill>
          <a:ln w="9525">
            <a:noFill/>
            <a:miter lim="800000"/>
            <a:headEnd/>
            <a:tailEnd/>
          </a:ln>
          <a:effectLst/>
        </p:spPr>
        <p:txBody>
          <a:bodyPr wrap="none" anchor="ctr"/>
          <a:lstStyle/>
          <a:p>
            <a:pPr>
              <a:defRPr/>
            </a:pPr>
            <a:endParaRPr lang="nl-NL" sz="1799">
              <a:solidFill>
                <a:srgbClr val="000000"/>
              </a:solidFill>
            </a:endParaRPr>
          </a:p>
        </p:txBody>
      </p:sp>
      <p:sp>
        <p:nvSpPr>
          <p:cNvPr id="4" name="Tijdelijke aanduiding voor inhoud 3"/>
          <p:cNvSpPr>
            <a:spLocks noGrp="1"/>
          </p:cNvSpPr>
          <p:nvPr>
            <p:ph sz="half" idx="2"/>
          </p:nvPr>
        </p:nvSpPr>
        <p:spPr bwMode="gray">
          <a:xfrm>
            <a:off x="1082654" y="1080755"/>
            <a:ext cx="6564593" cy="3347004"/>
          </a:xfrm>
          <a:noFill/>
          <a:ln w="9525">
            <a:noFill/>
            <a:miter lim="800000"/>
            <a:headEnd/>
            <a:tailEnd/>
          </a:ln>
        </p:spPr>
        <p:txBody>
          <a:bodyPr vert="horz" wrap="square" lIns="144000" tIns="108000" rIns="144000" bIns="108000" numCol="1" anchor="t" anchorCtr="0" compatLnSpc="1">
            <a:prstTxWarp prst="textNoShape">
              <a:avLst/>
            </a:prstTxWarp>
          </a:bodyPr>
          <a:lstStyle>
            <a:lvl1pPr marL="265033" indent="-265033" algn="l" rtl="0" eaLnBrk="0" fontAlgn="base" hangingPunct="0">
              <a:lnSpc>
                <a:spcPct val="150000"/>
              </a:lnSpc>
              <a:spcBef>
                <a:spcPct val="20000"/>
              </a:spcBef>
              <a:spcAft>
                <a:spcPct val="0"/>
              </a:spcAft>
              <a:buFont typeface="+mj-lt"/>
              <a:buAutoNum type="arabicPeriod"/>
              <a:defRPr lang="nl-NL" smtClean="0">
                <a:solidFill>
                  <a:schemeClr val="bg1"/>
                </a:solidFill>
                <a:latin typeface="+mn-lt"/>
                <a:ea typeface="+mn-ea"/>
                <a:cs typeface="+mn-cs"/>
              </a:defRPr>
            </a:lvl1pPr>
            <a:lvl2pPr algn="l" rtl="0" eaLnBrk="0" fontAlgn="base" hangingPunct="0">
              <a:lnSpc>
                <a:spcPct val="150000"/>
              </a:lnSpc>
              <a:spcBef>
                <a:spcPct val="20000"/>
              </a:spcBef>
              <a:spcAft>
                <a:spcPct val="0"/>
              </a:spcAft>
              <a:defRPr lang="nl-NL" smtClean="0">
                <a:solidFill>
                  <a:schemeClr val="bg1"/>
                </a:solidFill>
                <a:latin typeface="+mn-lt"/>
                <a:ea typeface="+mn-ea"/>
                <a:cs typeface="+mn-cs"/>
              </a:defRPr>
            </a:lvl2pPr>
            <a:lvl3pPr algn="l" rtl="0" eaLnBrk="0" fontAlgn="base" hangingPunct="0">
              <a:lnSpc>
                <a:spcPct val="150000"/>
              </a:lnSpc>
              <a:spcBef>
                <a:spcPct val="20000"/>
              </a:spcBef>
              <a:spcAft>
                <a:spcPct val="0"/>
              </a:spcAft>
              <a:defRPr lang="nl-NL" smtClean="0">
                <a:solidFill>
                  <a:schemeClr val="bg1"/>
                </a:solidFill>
                <a:latin typeface="+mn-lt"/>
                <a:ea typeface="+mn-ea"/>
                <a:cs typeface="+mn-cs"/>
              </a:defRPr>
            </a:lvl3pPr>
            <a:lvl4pPr algn="l" rtl="0" eaLnBrk="0" fontAlgn="base" hangingPunct="0">
              <a:lnSpc>
                <a:spcPct val="150000"/>
              </a:lnSpc>
              <a:spcBef>
                <a:spcPct val="20000"/>
              </a:spcBef>
              <a:spcAft>
                <a:spcPct val="0"/>
              </a:spcAft>
              <a:defRPr lang="nl-NL" smtClean="0">
                <a:solidFill>
                  <a:schemeClr val="bg1"/>
                </a:solidFill>
                <a:latin typeface="+mn-lt"/>
                <a:ea typeface="+mn-ea"/>
                <a:cs typeface="+mn-cs"/>
              </a:defRPr>
            </a:lvl4pPr>
            <a:lvl5pPr algn="l" rtl="0" eaLnBrk="0" fontAlgn="base" hangingPunct="0">
              <a:lnSpc>
                <a:spcPct val="150000"/>
              </a:lnSpc>
              <a:spcBef>
                <a:spcPct val="20000"/>
              </a:spcBef>
              <a:spcAft>
                <a:spcPct val="0"/>
              </a:spcAft>
              <a:defRPr lang="nl-NL">
                <a:solidFill>
                  <a:schemeClr val="bg1"/>
                </a:solidFill>
                <a:latin typeface="+mn-lt"/>
                <a:ea typeface="+mn-ea"/>
                <a:cs typeface="+mn-cs"/>
              </a:defRPr>
            </a:lvl5pPr>
            <a:lvl6pPr>
              <a:defRPr sz="1799"/>
            </a:lvl6pPr>
            <a:lvl7pPr>
              <a:defRPr sz="1799"/>
            </a:lvl7pPr>
            <a:lvl8pPr>
              <a:defRPr sz="1799"/>
            </a:lvl8pPr>
            <a:lvl9pPr>
              <a:defRPr sz="1799"/>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tel 1"/>
          <p:cNvSpPr>
            <a:spLocks noGrp="1"/>
          </p:cNvSpPr>
          <p:nvPr>
            <p:ph type="title"/>
          </p:nvPr>
        </p:nvSpPr>
        <p:spPr>
          <a:xfrm>
            <a:off x="309510" y="225639"/>
            <a:ext cx="7334563" cy="461537"/>
          </a:xfrm>
        </p:spPr>
        <p:txBody>
          <a:bodyPr/>
          <a:lstStyle/>
          <a:p>
            <a:r>
              <a:rPr lang="nl-NL"/>
              <a:t>Klik om de stijl te bewerken</a:t>
            </a:r>
          </a:p>
        </p:txBody>
      </p:sp>
    </p:spTree>
    <p:extLst>
      <p:ext uri="{BB962C8B-B14F-4D97-AF65-F5344CB8AC3E}">
        <p14:creationId xmlns:p14="http://schemas.microsoft.com/office/powerpoint/2010/main" val="20081409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tmplLst>
          <p:tmpl>
            <p:tnLst>
              <p:par>
                <p:cTn presetID="47"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anim calcmode="lin" valueType="num">
                      <p:cBhvr>
                        <p:cTn dur="1000" fill="hold"/>
                        <p:tgtEl>
                          <p:spTgt spid="4"/>
                        </p:tgtEl>
                        <p:attrNameLst>
                          <p:attrName>ppt_x</p:attrName>
                        </p:attrNameLst>
                      </p:cBhvr>
                      <p:tavLst>
                        <p:tav tm="0">
                          <p:val>
                            <p:strVal val="#ppt_x"/>
                          </p:val>
                        </p:tav>
                        <p:tav tm="100000">
                          <p:val>
                            <p:strVal val="#ppt_x"/>
                          </p:val>
                        </p:tav>
                      </p:tavLst>
                    </p:anim>
                    <p:anim calcmode="lin" valueType="num">
                      <p:cBhvr>
                        <p:cTn dur="1000" fill="hold"/>
                        <p:tgtEl>
                          <p:spTgt spid="4"/>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itel en object">
    <p:spTree>
      <p:nvGrpSpPr>
        <p:cNvPr id="1" name=""/>
        <p:cNvGrpSpPr/>
        <p:nvPr/>
      </p:nvGrpSpPr>
      <p:grpSpPr>
        <a:xfrm>
          <a:off x="0" y="0"/>
          <a:ext cx="0" cy="0"/>
          <a:chOff x="0" y="0"/>
          <a:chExt cx="0" cy="0"/>
        </a:xfrm>
      </p:grpSpPr>
      <p:sp>
        <p:nvSpPr>
          <p:cNvPr id="7" name="Tijdelijke aanduiding voor afbeelding 2"/>
          <p:cNvSpPr>
            <a:spLocks noGrp="1"/>
          </p:cNvSpPr>
          <p:nvPr>
            <p:ph type="pic" idx="13"/>
          </p:nvPr>
        </p:nvSpPr>
        <p:spPr>
          <a:xfrm>
            <a:off x="144439" y="795093"/>
            <a:ext cx="8851949" cy="4203989"/>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1000"/>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pPr lvl="0"/>
            <a:endParaRPr lang="nl-NL" noProof="0"/>
          </a:p>
        </p:txBody>
      </p:sp>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bwMode="gray">
          <a:xfrm>
            <a:off x="420616" y="1080755"/>
            <a:ext cx="8301183" cy="3542206"/>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8924808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ppt_x</p:attrName>
                                        </p:attrNameLst>
                                      </p:cBhvr>
                                      <p:tavLst>
                                        <p:tav tm="0">
                                          <p:val>
                                            <p:strVal val="#ppt_x"/>
                                          </p:val>
                                        </p:tav>
                                        <p:tav tm="100000">
                                          <p:val>
                                            <p:strVal val="#ppt_x"/>
                                          </p:val>
                                        </p:tav>
                                      </p:tavLst>
                                    </p:anim>
                                    <p:anim calcmode="lin" valueType="num">
                                      <p:cBhvr>
                                        <p:cTn id="9" dur="1000" fill="hold"/>
                                        <p:tgtEl>
                                          <p:spTgt spid="3">
                                            <p:bg/>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1000"/>
                                        <p:tgtEl>
                                          <p:spTgt spid="3">
                                            <p:txEl>
                                              <p:pRg st="4" end="4"/>
                                            </p:txEl>
                                          </p:spTgt>
                                        </p:tgtEl>
                                      </p:cBhvr>
                                    </p:animEffect>
                                    <p:anim calcmode="lin" valueType="num">
                                      <p:cBhvr>
                                        <p:cTn id="3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tmplLst>
          <p:tmpl>
            <p:tnLst>
              <p:par>
                <p:cTn presetID="47"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1">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ekop 2">
    <p:bg bwMode="gray">
      <p:bgPr>
        <a:solidFill>
          <a:schemeClr val="accent1"/>
        </a:solidFill>
        <a:effectLst/>
      </p:bgPr>
    </p:bg>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F017BC04-7DD2-471B-A8C5-1C364A641B0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492923"/>
            <a:ext cx="9144000" cy="1650577"/>
          </a:xfrm>
          <a:prstGeom prst="rect">
            <a:avLst/>
          </a:prstGeom>
        </p:spPr>
      </p:pic>
      <p:sp>
        <p:nvSpPr>
          <p:cNvPr id="8" name="Titel 1">
            <a:extLst>
              <a:ext uri="{FF2B5EF4-FFF2-40B4-BE49-F238E27FC236}">
                <a16:creationId xmlns:a16="http://schemas.microsoft.com/office/drawing/2014/main" id="{0DD75D7A-458A-446A-9586-51C56D075F8F}"/>
              </a:ext>
            </a:extLst>
          </p:cNvPr>
          <p:cNvSpPr>
            <a:spLocks noGrp="1"/>
          </p:cNvSpPr>
          <p:nvPr>
            <p:ph type="title"/>
          </p:nvPr>
        </p:nvSpPr>
        <p:spPr>
          <a:xfrm>
            <a:off x="574904" y="786827"/>
            <a:ext cx="7886700" cy="1588127"/>
          </a:xfrm>
        </p:spPr>
        <p:txBody>
          <a:bodyPr anchor="b">
            <a:spAutoFit/>
          </a:bodyPr>
          <a:lstStyle>
            <a:lvl1pPr algn="l">
              <a:defRPr sz="5400" b="1" cap="all" spc="-200" baseline="0">
                <a:solidFill>
                  <a:schemeClr val="bg1"/>
                </a:solidFill>
                <a:latin typeface="+mj-lt"/>
              </a:defRPr>
            </a:lvl1pPr>
          </a:lstStyle>
          <a:p>
            <a:r>
              <a:rPr lang="nl-NL"/>
              <a:t>Klik om stijl te bewerken</a:t>
            </a:r>
            <a:endParaRPr lang="nl-NL" dirty="0"/>
          </a:p>
        </p:txBody>
      </p:sp>
      <p:sp>
        <p:nvSpPr>
          <p:cNvPr id="9" name="Tijdelijke aanduiding voor tekst 2">
            <a:extLst>
              <a:ext uri="{FF2B5EF4-FFF2-40B4-BE49-F238E27FC236}">
                <a16:creationId xmlns:a16="http://schemas.microsoft.com/office/drawing/2014/main" id="{C4E76D5A-DF7C-4118-A499-D3C44534BFC4}"/>
              </a:ext>
            </a:extLst>
          </p:cNvPr>
          <p:cNvSpPr>
            <a:spLocks noGrp="1"/>
          </p:cNvSpPr>
          <p:nvPr>
            <p:ph type="body" idx="1"/>
          </p:nvPr>
        </p:nvSpPr>
        <p:spPr>
          <a:xfrm>
            <a:off x="574904" y="2216347"/>
            <a:ext cx="7886700" cy="393121"/>
          </a:xfrm>
        </p:spPr>
        <p:txBody>
          <a:bodyPr>
            <a:spAutoFit/>
          </a:bodyPr>
          <a:lstStyle>
            <a:lvl1pPr marL="0" indent="0" algn="l">
              <a:buNone/>
              <a:defRPr sz="1800" b="1" cap="all"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17" name="Tijdelijke aanduiding voor dianummer 16">
            <a:extLst>
              <a:ext uri="{FF2B5EF4-FFF2-40B4-BE49-F238E27FC236}">
                <a16:creationId xmlns:a16="http://schemas.microsoft.com/office/drawing/2014/main" id="{C1502BAD-8042-478D-8F58-30FEBCE4DECE}"/>
              </a:ext>
            </a:extLst>
          </p:cNvPr>
          <p:cNvSpPr>
            <a:spLocks noGrp="1"/>
          </p:cNvSpPr>
          <p:nvPr>
            <p:ph type="sldNum" sz="quarter" idx="12"/>
          </p:nvPr>
        </p:nvSpPr>
        <p:spPr/>
        <p:txBody>
          <a:bodyPr/>
          <a:lstStyle/>
          <a:p>
            <a:fld id="{4B57B585-15A3-41F7-B32A-17A2A431C13C}" type="slidenum">
              <a:rPr lang="nl-NL" smtClean="0"/>
              <a:pPr/>
              <a:t>‹nr.›</a:t>
            </a:fld>
            <a:endParaRPr lang="nl-NL"/>
          </a:p>
        </p:txBody>
      </p:sp>
      <p:pic>
        <p:nvPicPr>
          <p:cNvPr id="18" name="Afbeelding 17">
            <a:extLst>
              <a:ext uri="{FF2B5EF4-FFF2-40B4-BE49-F238E27FC236}">
                <a16:creationId xmlns:a16="http://schemas.microsoft.com/office/drawing/2014/main" id="{B9CFCD15-7CC2-494D-A3EF-AB0D950A4DC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935650" y="0"/>
            <a:ext cx="4208350" cy="4126109"/>
          </a:xfrm>
          <a:prstGeom prst="rect">
            <a:avLst/>
          </a:prstGeom>
        </p:spPr>
      </p:pic>
    </p:spTree>
    <p:extLst>
      <p:ext uri="{BB962C8B-B14F-4D97-AF65-F5344CB8AC3E}">
        <p14:creationId xmlns:p14="http://schemas.microsoft.com/office/powerpoint/2010/main" val="2767692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PhAnim="0" preserve="1" userDrawn="1">
  <p:cSld name="1_Titel en afbeelding">
    <p:spTree>
      <p:nvGrpSpPr>
        <p:cNvPr id="1" name=""/>
        <p:cNvGrpSpPr/>
        <p:nvPr/>
      </p:nvGrpSpPr>
      <p:grpSpPr>
        <a:xfrm>
          <a:off x="0" y="0"/>
          <a:ext cx="0" cy="0"/>
          <a:chOff x="0" y="0"/>
          <a:chExt cx="0" cy="0"/>
        </a:xfrm>
      </p:grpSpPr>
      <p:sp>
        <p:nvSpPr>
          <p:cNvPr id="6" name="Tijdelijke aanduiding voor afbeelding 2"/>
          <p:cNvSpPr>
            <a:spLocks noGrp="1"/>
          </p:cNvSpPr>
          <p:nvPr>
            <p:ph type="pic" idx="1"/>
          </p:nvPr>
        </p:nvSpPr>
        <p:spPr>
          <a:xfrm>
            <a:off x="144440" y="795093"/>
            <a:ext cx="8851949" cy="4203989"/>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1000"/>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pPr lvl="0"/>
            <a:endParaRPr lang="nl-NL" noProof="0"/>
          </a:p>
        </p:txBody>
      </p:sp>
      <p:sp>
        <p:nvSpPr>
          <p:cNvPr id="2" name="Titel 1"/>
          <p:cNvSpPr>
            <a:spLocks noGrp="1"/>
          </p:cNvSpPr>
          <p:nvPr>
            <p:ph type="title"/>
          </p:nvPr>
        </p:nvSpPr>
        <p:spPr/>
        <p:txBody>
          <a:bodyPr/>
          <a:lstStyle/>
          <a:p>
            <a:r>
              <a:rPr lang="nl-NL"/>
              <a:t>Klik om de stijl te bewerken</a:t>
            </a:r>
          </a:p>
        </p:txBody>
      </p:sp>
    </p:spTree>
    <p:extLst>
      <p:ext uri="{BB962C8B-B14F-4D97-AF65-F5344CB8AC3E}">
        <p14:creationId xmlns:p14="http://schemas.microsoft.com/office/powerpoint/2010/main" val="1134573804"/>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PhAnim="0" preserve="1" userDrawn="1">
  <p:cSld name="1_Titel, afbeelding en blok rechts">
    <p:spTree>
      <p:nvGrpSpPr>
        <p:cNvPr id="1" name=""/>
        <p:cNvGrpSpPr/>
        <p:nvPr/>
      </p:nvGrpSpPr>
      <p:grpSpPr>
        <a:xfrm>
          <a:off x="0" y="0"/>
          <a:ext cx="0" cy="0"/>
          <a:chOff x="0" y="0"/>
          <a:chExt cx="0" cy="0"/>
        </a:xfrm>
      </p:grpSpPr>
      <p:sp>
        <p:nvSpPr>
          <p:cNvPr id="6" name="Tijdelijke aanduiding voor afbeelding 2"/>
          <p:cNvSpPr>
            <a:spLocks noGrp="1"/>
          </p:cNvSpPr>
          <p:nvPr>
            <p:ph type="pic" idx="1"/>
          </p:nvPr>
        </p:nvSpPr>
        <p:spPr>
          <a:xfrm>
            <a:off x="144440" y="795093"/>
            <a:ext cx="8851949" cy="4203989"/>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1000"/>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pPr lvl="0"/>
            <a:endParaRPr lang="nl-NL" noProof="0"/>
          </a:p>
        </p:txBody>
      </p:sp>
      <p:sp>
        <p:nvSpPr>
          <p:cNvPr id="2" name="Titel 1"/>
          <p:cNvSpPr>
            <a:spLocks noGrp="1"/>
          </p:cNvSpPr>
          <p:nvPr>
            <p:ph type="title"/>
          </p:nvPr>
        </p:nvSpPr>
        <p:spPr/>
        <p:txBody>
          <a:bodyPr/>
          <a:lstStyle/>
          <a:p>
            <a:r>
              <a:rPr lang="nl-NL"/>
              <a:t>Klik om de stijl te bewerken</a:t>
            </a:r>
          </a:p>
        </p:txBody>
      </p:sp>
      <p:sp>
        <p:nvSpPr>
          <p:cNvPr id="17" name="Tijdelijke aanduiding voor inhoud 3"/>
          <p:cNvSpPr>
            <a:spLocks noGrp="1"/>
          </p:cNvSpPr>
          <p:nvPr>
            <p:ph sz="half" idx="2"/>
          </p:nvPr>
        </p:nvSpPr>
        <p:spPr bwMode="gray">
          <a:xfrm>
            <a:off x="4647394" y="1080755"/>
            <a:ext cx="4074405" cy="3542206"/>
          </a:xfrm>
          <a:solidFill>
            <a:schemeClr val="bg1">
              <a:alpha val="90000"/>
            </a:schemeClr>
          </a:solidFill>
          <a:ln w="9525">
            <a:noFill/>
            <a:miter lim="800000"/>
            <a:headEnd/>
            <a:tailEnd/>
          </a:ln>
        </p:spPr>
        <p:txBody>
          <a:bodyPr vert="horz" wrap="square" lIns="144000" tIns="108000" rIns="144000" bIns="108000" numCol="1" anchor="t" anchorCtr="0" compatLnSpc="1">
            <a:prstTxWarp prst="textNoShape">
              <a:avLst/>
            </a:prstTxWarp>
          </a:bodyPr>
          <a:lstStyle>
            <a:lvl1pPr algn="l" rtl="0" eaLnBrk="0" fontAlgn="base" hangingPunct="0">
              <a:spcBef>
                <a:spcPct val="20000"/>
              </a:spcBef>
              <a:spcAft>
                <a:spcPct val="0"/>
              </a:spcAft>
              <a:defRPr lang="nl-NL" smtClean="0">
                <a:solidFill>
                  <a:schemeClr val="tx1"/>
                </a:solidFill>
                <a:latin typeface="+mn-lt"/>
                <a:ea typeface="+mn-ea"/>
                <a:cs typeface="+mn-cs"/>
              </a:defRPr>
            </a:lvl1pPr>
            <a:lvl2pPr algn="l" rtl="0" eaLnBrk="0" fontAlgn="base" hangingPunct="0">
              <a:spcBef>
                <a:spcPct val="20000"/>
              </a:spcBef>
              <a:spcAft>
                <a:spcPct val="0"/>
              </a:spcAft>
              <a:defRPr lang="nl-NL" smtClean="0">
                <a:solidFill>
                  <a:schemeClr val="tx1"/>
                </a:solidFill>
                <a:latin typeface="+mn-lt"/>
                <a:ea typeface="+mn-ea"/>
                <a:cs typeface="+mn-cs"/>
              </a:defRPr>
            </a:lvl2pPr>
            <a:lvl3pPr algn="l" rtl="0" eaLnBrk="0" fontAlgn="base" hangingPunct="0">
              <a:spcBef>
                <a:spcPct val="20000"/>
              </a:spcBef>
              <a:spcAft>
                <a:spcPct val="0"/>
              </a:spcAft>
              <a:defRPr lang="nl-NL" smtClean="0">
                <a:solidFill>
                  <a:schemeClr val="tx1"/>
                </a:solidFill>
                <a:latin typeface="+mn-lt"/>
                <a:ea typeface="+mn-ea"/>
                <a:cs typeface="+mn-cs"/>
              </a:defRPr>
            </a:lvl3pPr>
            <a:lvl4pPr algn="l" rtl="0" eaLnBrk="0" fontAlgn="base" hangingPunct="0">
              <a:spcBef>
                <a:spcPct val="20000"/>
              </a:spcBef>
              <a:spcAft>
                <a:spcPct val="0"/>
              </a:spcAft>
              <a:defRPr lang="nl-NL" smtClean="0">
                <a:solidFill>
                  <a:schemeClr val="tx1"/>
                </a:solidFill>
                <a:latin typeface="+mn-lt"/>
                <a:ea typeface="+mn-ea"/>
                <a:cs typeface="+mn-cs"/>
              </a:defRPr>
            </a:lvl4pPr>
            <a:lvl5pPr algn="l" rtl="0" eaLnBrk="0" fontAlgn="base" hangingPunct="0">
              <a:spcBef>
                <a:spcPct val="20000"/>
              </a:spcBef>
              <a:spcAft>
                <a:spcPct val="0"/>
              </a:spcAft>
              <a:defRPr lang="nl-NL">
                <a:solidFill>
                  <a:schemeClr val="tx1"/>
                </a:solidFill>
                <a:latin typeface="+mn-lt"/>
                <a:ea typeface="+mn-ea"/>
                <a:cs typeface="+mn-cs"/>
              </a:defRPr>
            </a:lvl5pPr>
            <a:lvl6pPr>
              <a:defRPr sz="1799"/>
            </a:lvl6pPr>
            <a:lvl7pPr>
              <a:defRPr sz="1799"/>
            </a:lvl7pPr>
            <a:lvl8pPr>
              <a:defRPr sz="1799"/>
            </a:lvl8pPr>
            <a:lvl9pPr>
              <a:defRPr sz="1799"/>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6265932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7">
                                            <p:bg/>
                                          </p:spTgt>
                                        </p:tgtEl>
                                        <p:attrNameLst>
                                          <p:attrName>style.visibility</p:attrName>
                                        </p:attrNameLst>
                                      </p:cBhvr>
                                      <p:to>
                                        <p:strVal val="visible"/>
                                      </p:to>
                                    </p:set>
                                    <p:animEffect transition="in" filter="fade">
                                      <p:cBhvr>
                                        <p:cTn id="7" dur="1000"/>
                                        <p:tgtEl>
                                          <p:spTgt spid="17">
                                            <p:bg/>
                                          </p:spTgt>
                                        </p:tgtEl>
                                      </p:cBhvr>
                                    </p:animEffect>
                                    <p:anim calcmode="lin" valueType="num">
                                      <p:cBhvr>
                                        <p:cTn id="8" dur="1000" fill="hold"/>
                                        <p:tgtEl>
                                          <p:spTgt spid="17">
                                            <p:bg/>
                                          </p:spTgt>
                                        </p:tgtEl>
                                        <p:attrNameLst>
                                          <p:attrName>ppt_x</p:attrName>
                                        </p:attrNameLst>
                                      </p:cBhvr>
                                      <p:tavLst>
                                        <p:tav tm="0">
                                          <p:val>
                                            <p:strVal val="#ppt_x"/>
                                          </p:val>
                                        </p:tav>
                                        <p:tav tm="100000">
                                          <p:val>
                                            <p:strVal val="#ppt_x"/>
                                          </p:val>
                                        </p:tav>
                                      </p:tavLst>
                                    </p:anim>
                                    <p:anim calcmode="lin" valueType="num">
                                      <p:cBhvr>
                                        <p:cTn id="9" dur="1000" fill="hold"/>
                                        <p:tgtEl>
                                          <p:spTgt spid="17">
                                            <p:bg/>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fade">
                                      <p:cBhvr>
                                        <p:cTn id="12" dur="1000"/>
                                        <p:tgtEl>
                                          <p:spTgt spid="17">
                                            <p:txEl>
                                              <p:pRg st="0" end="0"/>
                                            </p:txEl>
                                          </p:spTgt>
                                        </p:tgtEl>
                                      </p:cBhvr>
                                    </p:animEffect>
                                    <p:anim calcmode="lin" valueType="num">
                                      <p:cBhvr>
                                        <p:cTn id="13"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7">
                                            <p:txEl>
                                              <p:pRg st="0" end="0"/>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7">
                                            <p:txEl>
                                              <p:pRg st="1" end="1"/>
                                            </p:txEl>
                                          </p:spTgt>
                                        </p:tgtEl>
                                        <p:attrNameLst>
                                          <p:attrName>style.visibility</p:attrName>
                                        </p:attrNameLst>
                                      </p:cBhvr>
                                      <p:to>
                                        <p:strVal val="visible"/>
                                      </p:to>
                                    </p:set>
                                    <p:animEffect transition="in" filter="fade">
                                      <p:cBhvr>
                                        <p:cTn id="17" dur="1000"/>
                                        <p:tgtEl>
                                          <p:spTgt spid="17">
                                            <p:txEl>
                                              <p:pRg st="1" end="1"/>
                                            </p:txEl>
                                          </p:spTgt>
                                        </p:tgtEl>
                                      </p:cBhvr>
                                    </p:animEffect>
                                    <p:anim calcmode="lin" valueType="num">
                                      <p:cBhvr>
                                        <p:cTn id="18"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17">
                                            <p:txEl>
                                              <p:pRg st="1" end="1"/>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7">
                                            <p:txEl>
                                              <p:pRg st="2" end="2"/>
                                            </p:txEl>
                                          </p:spTgt>
                                        </p:tgtEl>
                                        <p:attrNameLst>
                                          <p:attrName>style.visibility</p:attrName>
                                        </p:attrNameLst>
                                      </p:cBhvr>
                                      <p:to>
                                        <p:strVal val="visible"/>
                                      </p:to>
                                    </p:set>
                                    <p:animEffect transition="in" filter="fade">
                                      <p:cBhvr>
                                        <p:cTn id="22" dur="1000"/>
                                        <p:tgtEl>
                                          <p:spTgt spid="17">
                                            <p:txEl>
                                              <p:pRg st="2" end="2"/>
                                            </p:txEl>
                                          </p:spTgt>
                                        </p:tgtEl>
                                      </p:cBhvr>
                                    </p:animEffect>
                                    <p:anim calcmode="lin" valueType="num">
                                      <p:cBhvr>
                                        <p:cTn id="23"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17">
                                            <p:txEl>
                                              <p:pRg st="2" end="2"/>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17">
                                            <p:txEl>
                                              <p:pRg st="3" end="3"/>
                                            </p:txEl>
                                          </p:spTgt>
                                        </p:tgtEl>
                                        <p:attrNameLst>
                                          <p:attrName>style.visibility</p:attrName>
                                        </p:attrNameLst>
                                      </p:cBhvr>
                                      <p:to>
                                        <p:strVal val="visible"/>
                                      </p:to>
                                    </p:set>
                                    <p:animEffect transition="in" filter="fade">
                                      <p:cBhvr>
                                        <p:cTn id="27" dur="1000"/>
                                        <p:tgtEl>
                                          <p:spTgt spid="17">
                                            <p:txEl>
                                              <p:pRg st="3" end="3"/>
                                            </p:txEl>
                                          </p:spTgt>
                                        </p:tgtEl>
                                      </p:cBhvr>
                                    </p:animEffect>
                                    <p:anim calcmode="lin" valueType="num">
                                      <p:cBhvr>
                                        <p:cTn id="28" dur="1000" fill="hold"/>
                                        <p:tgtEl>
                                          <p:spTgt spid="17">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17">
                                            <p:txEl>
                                              <p:pRg st="3" end="3"/>
                                            </p:txEl>
                                          </p:spTgt>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17">
                                            <p:txEl>
                                              <p:pRg st="4" end="4"/>
                                            </p:txEl>
                                          </p:spTgt>
                                        </p:tgtEl>
                                        <p:attrNameLst>
                                          <p:attrName>style.visibility</p:attrName>
                                        </p:attrNameLst>
                                      </p:cBhvr>
                                      <p:to>
                                        <p:strVal val="visible"/>
                                      </p:to>
                                    </p:set>
                                    <p:animEffect transition="in" filter="fade">
                                      <p:cBhvr>
                                        <p:cTn id="32" dur="1000"/>
                                        <p:tgtEl>
                                          <p:spTgt spid="17">
                                            <p:txEl>
                                              <p:pRg st="4" end="4"/>
                                            </p:txEl>
                                          </p:spTgt>
                                        </p:tgtEl>
                                      </p:cBhvr>
                                    </p:animEffect>
                                    <p:anim calcmode="lin" valueType="num">
                                      <p:cBhvr>
                                        <p:cTn id="33" dur="1000" fill="hold"/>
                                        <p:tgtEl>
                                          <p:spTgt spid="17">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1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animBg="1">
        <p:tmplLst>
          <p:tmpl>
            <p:tnLst>
              <p:par>
                <p:cTn presetID="47"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 lvl="1">
            <p:tnLst>
              <p:par>
                <p:cTn presetID="47"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PhAnim="0" preserve="1" userDrawn="1">
  <p:cSld name="1_Titel, afbeelding en blok links">
    <p:spTree>
      <p:nvGrpSpPr>
        <p:cNvPr id="1" name=""/>
        <p:cNvGrpSpPr/>
        <p:nvPr/>
      </p:nvGrpSpPr>
      <p:grpSpPr>
        <a:xfrm>
          <a:off x="0" y="0"/>
          <a:ext cx="0" cy="0"/>
          <a:chOff x="0" y="0"/>
          <a:chExt cx="0" cy="0"/>
        </a:xfrm>
      </p:grpSpPr>
      <p:sp>
        <p:nvSpPr>
          <p:cNvPr id="6" name="Tijdelijke aanduiding voor afbeelding 2"/>
          <p:cNvSpPr>
            <a:spLocks noGrp="1"/>
          </p:cNvSpPr>
          <p:nvPr>
            <p:ph type="pic" idx="1"/>
          </p:nvPr>
        </p:nvSpPr>
        <p:spPr>
          <a:xfrm>
            <a:off x="144440" y="795093"/>
            <a:ext cx="8851949" cy="4203989"/>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1000"/>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pPr lvl="0"/>
            <a:endParaRPr lang="nl-NL" noProof="0"/>
          </a:p>
        </p:txBody>
      </p:sp>
      <p:sp>
        <p:nvSpPr>
          <p:cNvPr id="2" name="Titel 1"/>
          <p:cNvSpPr>
            <a:spLocks noGrp="1"/>
          </p:cNvSpPr>
          <p:nvPr>
            <p:ph type="title"/>
          </p:nvPr>
        </p:nvSpPr>
        <p:spPr/>
        <p:txBody>
          <a:bodyPr/>
          <a:lstStyle/>
          <a:p>
            <a:r>
              <a:rPr lang="nl-NL"/>
              <a:t>Klik om de stijl te bewerken</a:t>
            </a:r>
          </a:p>
        </p:txBody>
      </p:sp>
      <p:sp>
        <p:nvSpPr>
          <p:cNvPr id="17" name="Tijdelijke aanduiding voor inhoud 3"/>
          <p:cNvSpPr>
            <a:spLocks noGrp="1"/>
          </p:cNvSpPr>
          <p:nvPr>
            <p:ph sz="half" idx="2"/>
          </p:nvPr>
        </p:nvSpPr>
        <p:spPr bwMode="gray">
          <a:xfrm>
            <a:off x="420616" y="1080755"/>
            <a:ext cx="4074405" cy="3542206"/>
          </a:xfrm>
          <a:solidFill>
            <a:schemeClr val="bg1">
              <a:alpha val="90000"/>
            </a:schemeClr>
          </a:solidFill>
          <a:ln w="9525">
            <a:noFill/>
            <a:miter lim="800000"/>
            <a:headEnd/>
            <a:tailEnd/>
          </a:ln>
        </p:spPr>
        <p:txBody>
          <a:bodyPr vert="horz" wrap="square" lIns="144000" tIns="108000" rIns="144000" bIns="108000" numCol="1" anchor="t" anchorCtr="0" compatLnSpc="1">
            <a:prstTxWarp prst="textNoShape">
              <a:avLst/>
            </a:prstTxWarp>
          </a:bodyPr>
          <a:lstStyle>
            <a:lvl1pPr algn="l" rtl="0" eaLnBrk="0" fontAlgn="base" hangingPunct="0">
              <a:spcBef>
                <a:spcPct val="20000"/>
              </a:spcBef>
              <a:spcAft>
                <a:spcPct val="0"/>
              </a:spcAft>
              <a:defRPr lang="nl-NL" smtClean="0">
                <a:solidFill>
                  <a:schemeClr val="tx1"/>
                </a:solidFill>
                <a:latin typeface="+mn-lt"/>
                <a:ea typeface="+mn-ea"/>
                <a:cs typeface="+mn-cs"/>
              </a:defRPr>
            </a:lvl1pPr>
            <a:lvl2pPr algn="l" rtl="0" eaLnBrk="0" fontAlgn="base" hangingPunct="0">
              <a:spcBef>
                <a:spcPct val="20000"/>
              </a:spcBef>
              <a:spcAft>
                <a:spcPct val="0"/>
              </a:spcAft>
              <a:defRPr lang="nl-NL" smtClean="0">
                <a:solidFill>
                  <a:schemeClr val="tx1"/>
                </a:solidFill>
                <a:latin typeface="+mn-lt"/>
                <a:ea typeface="+mn-ea"/>
                <a:cs typeface="+mn-cs"/>
              </a:defRPr>
            </a:lvl2pPr>
            <a:lvl3pPr algn="l" rtl="0" eaLnBrk="0" fontAlgn="base" hangingPunct="0">
              <a:spcBef>
                <a:spcPct val="20000"/>
              </a:spcBef>
              <a:spcAft>
                <a:spcPct val="0"/>
              </a:spcAft>
              <a:defRPr lang="nl-NL" smtClean="0">
                <a:solidFill>
                  <a:schemeClr val="tx1"/>
                </a:solidFill>
                <a:latin typeface="+mn-lt"/>
                <a:ea typeface="+mn-ea"/>
                <a:cs typeface="+mn-cs"/>
              </a:defRPr>
            </a:lvl3pPr>
            <a:lvl4pPr algn="l" rtl="0" eaLnBrk="0" fontAlgn="base" hangingPunct="0">
              <a:spcBef>
                <a:spcPct val="20000"/>
              </a:spcBef>
              <a:spcAft>
                <a:spcPct val="0"/>
              </a:spcAft>
              <a:defRPr lang="nl-NL" smtClean="0">
                <a:solidFill>
                  <a:schemeClr val="tx1"/>
                </a:solidFill>
                <a:latin typeface="+mn-lt"/>
                <a:ea typeface="+mn-ea"/>
                <a:cs typeface="+mn-cs"/>
              </a:defRPr>
            </a:lvl4pPr>
            <a:lvl5pPr algn="l" rtl="0" eaLnBrk="0" fontAlgn="base" hangingPunct="0">
              <a:spcBef>
                <a:spcPct val="20000"/>
              </a:spcBef>
              <a:spcAft>
                <a:spcPct val="0"/>
              </a:spcAft>
              <a:defRPr lang="nl-NL">
                <a:solidFill>
                  <a:schemeClr val="tx1"/>
                </a:solidFill>
                <a:latin typeface="+mn-lt"/>
                <a:ea typeface="+mn-ea"/>
                <a:cs typeface="+mn-cs"/>
              </a:defRPr>
            </a:lvl5pPr>
            <a:lvl6pPr>
              <a:defRPr sz="1799"/>
            </a:lvl6pPr>
            <a:lvl7pPr>
              <a:defRPr sz="1799"/>
            </a:lvl7pPr>
            <a:lvl8pPr>
              <a:defRPr sz="1799"/>
            </a:lvl8pPr>
            <a:lvl9pPr>
              <a:defRPr sz="1799"/>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42349870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7">
                                            <p:bg/>
                                          </p:spTgt>
                                        </p:tgtEl>
                                        <p:attrNameLst>
                                          <p:attrName>style.visibility</p:attrName>
                                        </p:attrNameLst>
                                      </p:cBhvr>
                                      <p:to>
                                        <p:strVal val="visible"/>
                                      </p:to>
                                    </p:set>
                                    <p:animEffect transition="in" filter="fade">
                                      <p:cBhvr>
                                        <p:cTn id="7" dur="1000"/>
                                        <p:tgtEl>
                                          <p:spTgt spid="17">
                                            <p:bg/>
                                          </p:spTgt>
                                        </p:tgtEl>
                                      </p:cBhvr>
                                    </p:animEffect>
                                    <p:anim calcmode="lin" valueType="num">
                                      <p:cBhvr>
                                        <p:cTn id="8" dur="1000" fill="hold"/>
                                        <p:tgtEl>
                                          <p:spTgt spid="17">
                                            <p:bg/>
                                          </p:spTgt>
                                        </p:tgtEl>
                                        <p:attrNameLst>
                                          <p:attrName>ppt_x</p:attrName>
                                        </p:attrNameLst>
                                      </p:cBhvr>
                                      <p:tavLst>
                                        <p:tav tm="0">
                                          <p:val>
                                            <p:strVal val="#ppt_x"/>
                                          </p:val>
                                        </p:tav>
                                        <p:tav tm="100000">
                                          <p:val>
                                            <p:strVal val="#ppt_x"/>
                                          </p:val>
                                        </p:tav>
                                      </p:tavLst>
                                    </p:anim>
                                    <p:anim calcmode="lin" valueType="num">
                                      <p:cBhvr>
                                        <p:cTn id="9" dur="1000" fill="hold"/>
                                        <p:tgtEl>
                                          <p:spTgt spid="17">
                                            <p:bg/>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fade">
                                      <p:cBhvr>
                                        <p:cTn id="12" dur="1000"/>
                                        <p:tgtEl>
                                          <p:spTgt spid="17">
                                            <p:txEl>
                                              <p:pRg st="0" end="0"/>
                                            </p:txEl>
                                          </p:spTgt>
                                        </p:tgtEl>
                                      </p:cBhvr>
                                    </p:animEffect>
                                    <p:anim calcmode="lin" valueType="num">
                                      <p:cBhvr>
                                        <p:cTn id="13"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7">
                                            <p:txEl>
                                              <p:pRg st="0" end="0"/>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7">
                                            <p:txEl>
                                              <p:pRg st="1" end="1"/>
                                            </p:txEl>
                                          </p:spTgt>
                                        </p:tgtEl>
                                        <p:attrNameLst>
                                          <p:attrName>style.visibility</p:attrName>
                                        </p:attrNameLst>
                                      </p:cBhvr>
                                      <p:to>
                                        <p:strVal val="visible"/>
                                      </p:to>
                                    </p:set>
                                    <p:animEffect transition="in" filter="fade">
                                      <p:cBhvr>
                                        <p:cTn id="17" dur="1000"/>
                                        <p:tgtEl>
                                          <p:spTgt spid="17">
                                            <p:txEl>
                                              <p:pRg st="1" end="1"/>
                                            </p:txEl>
                                          </p:spTgt>
                                        </p:tgtEl>
                                      </p:cBhvr>
                                    </p:animEffect>
                                    <p:anim calcmode="lin" valueType="num">
                                      <p:cBhvr>
                                        <p:cTn id="18"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17">
                                            <p:txEl>
                                              <p:pRg st="1" end="1"/>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7">
                                            <p:txEl>
                                              <p:pRg st="2" end="2"/>
                                            </p:txEl>
                                          </p:spTgt>
                                        </p:tgtEl>
                                        <p:attrNameLst>
                                          <p:attrName>style.visibility</p:attrName>
                                        </p:attrNameLst>
                                      </p:cBhvr>
                                      <p:to>
                                        <p:strVal val="visible"/>
                                      </p:to>
                                    </p:set>
                                    <p:animEffect transition="in" filter="fade">
                                      <p:cBhvr>
                                        <p:cTn id="22" dur="1000"/>
                                        <p:tgtEl>
                                          <p:spTgt spid="17">
                                            <p:txEl>
                                              <p:pRg st="2" end="2"/>
                                            </p:txEl>
                                          </p:spTgt>
                                        </p:tgtEl>
                                      </p:cBhvr>
                                    </p:animEffect>
                                    <p:anim calcmode="lin" valueType="num">
                                      <p:cBhvr>
                                        <p:cTn id="23"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17">
                                            <p:txEl>
                                              <p:pRg st="2" end="2"/>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17">
                                            <p:txEl>
                                              <p:pRg st="3" end="3"/>
                                            </p:txEl>
                                          </p:spTgt>
                                        </p:tgtEl>
                                        <p:attrNameLst>
                                          <p:attrName>style.visibility</p:attrName>
                                        </p:attrNameLst>
                                      </p:cBhvr>
                                      <p:to>
                                        <p:strVal val="visible"/>
                                      </p:to>
                                    </p:set>
                                    <p:animEffect transition="in" filter="fade">
                                      <p:cBhvr>
                                        <p:cTn id="27" dur="1000"/>
                                        <p:tgtEl>
                                          <p:spTgt spid="17">
                                            <p:txEl>
                                              <p:pRg st="3" end="3"/>
                                            </p:txEl>
                                          </p:spTgt>
                                        </p:tgtEl>
                                      </p:cBhvr>
                                    </p:animEffect>
                                    <p:anim calcmode="lin" valueType="num">
                                      <p:cBhvr>
                                        <p:cTn id="28" dur="1000" fill="hold"/>
                                        <p:tgtEl>
                                          <p:spTgt spid="17">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17">
                                            <p:txEl>
                                              <p:pRg st="3" end="3"/>
                                            </p:txEl>
                                          </p:spTgt>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17">
                                            <p:txEl>
                                              <p:pRg st="4" end="4"/>
                                            </p:txEl>
                                          </p:spTgt>
                                        </p:tgtEl>
                                        <p:attrNameLst>
                                          <p:attrName>style.visibility</p:attrName>
                                        </p:attrNameLst>
                                      </p:cBhvr>
                                      <p:to>
                                        <p:strVal val="visible"/>
                                      </p:to>
                                    </p:set>
                                    <p:animEffect transition="in" filter="fade">
                                      <p:cBhvr>
                                        <p:cTn id="32" dur="1000"/>
                                        <p:tgtEl>
                                          <p:spTgt spid="17">
                                            <p:txEl>
                                              <p:pRg st="4" end="4"/>
                                            </p:txEl>
                                          </p:spTgt>
                                        </p:tgtEl>
                                      </p:cBhvr>
                                    </p:animEffect>
                                    <p:anim calcmode="lin" valueType="num">
                                      <p:cBhvr>
                                        <p:cTn id="33" dur="1000" fill="hold"/>
                                        <p:tgtEl>
                                          <p:spTgt spid="17">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1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animBg="1">
        <p:tmplLst>
          <p:tmpl>
            <p:tnLst>
              <p:par>
                <p:cTn presetID="47"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 lvl="1">
            <p:tnLst>
              <p:par>
                <p:cTn presetID="47"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PhAnim="0" preserve="1" userDrawn="1">
  <p:cSld name="1_Titel, afbeelding en 2 blokken">
    <p:spTree>
      <p:nvGrpSpPr>
        <p:cNvPr id="1" name=""/>
        <p:cNvGrpSpPr/>
        <p:nvPr/>
      </p:nvGrpSpPr>
      <p:grpSpPr>
        <a:xfrm>
          <a:off x="0" y="0"/>
          <a:ext cx="0" cy="0"/>
          <a:chOff x="0" y="0"/>
          <a:chExt cx="0" cy="0"/>
        </a:xfrm>
      </p:grpSpPr>
      <p:sp>
        <p:nvSpPr>
          <p:cNvPr id="6" name="Tijdelijke aanduiding voor afbeelding 2"/>
          <p:cNvSpPr>
            <a:spLocks noGrp="1"/>
          </p:cNvSpPr>
          <p:nvPr>
            <p:ph type="pic" idx="1"/>
          </p:nvPr>
        </p:nvSpPr>
        <p:spPr>
          <a:xfrm>
            <a:off x="144440" y="795093"/>
            <a:ext cx="8851949" cy="4203989"/>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1000"/>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pPr lvl="0"/>
            <a:endParaRPr lang="nl-NL" noProof="0"/>
          </a:p>
        </p:txBody>
      </p:sp>
      <p:sp>
        <p:nvSpPr>
          <p:cNvPr id="2" name="Titel 1"/>
          <p:cNvSpPr>
            <a:spLocks noGrp="1"/>
          </p:cNvSpPr>
          <p:nvPr>
            <p:ph type="title"/>
          </p:nvPr>
        </p:nvSpPr>
        <p:spPr/>
        <p:txBody>
          <a:bodyPr/>
          <a:lstStyle/>
          <a:p>
            <a:r>
              <a:rPr lang="nl-NL"/>
              <a:t>Klik om de stijl te bewerken</a:t>
            </a:r>
          </a:p>
        </p:txBody>
      </p:sp>
      <p:sp>
        <p:nvSpPr>
          <p:cNvPr id="17" name="Tijdelijke aanduiding voor inhoud 3"/>
          <p:cNvSpPr>
            <a:spLocks noGrp="1"/>
          </p:cNvSpPr>
          <p:nvPr>
            <p:ph sz="half" idx="2"/>
          </p:nvPr>
        </p:nvSpPr>
        <p:spPr bwMode="gray">
          <a:xfrm>
            <a:off x="420616" y="1080755"/>
            <a:ext cx="4074405" cy="3542206"/>
          </a:xfrm>
          <a:solidFill>
            <a:schemeClr val="bg1">
              <a:alpha val="90000"/>
            </a:schemeClr>
          </a:solidFill>
          <a:ln w="9525">
            <a:noFill/>
            <a:miter lim="800000"/>
            <a:headEnd/>
            <a:tailEnd/>
          </a:ln>
        </p:spPr>
        <p:txBody>
          <a:bodyPr vert="horz" wrap="square" lIns="144000" tIns="108000" rIns="144000" bIns="108000" numCol="1" anchor="t" anchorCtr="0" compatLnSpc="1">
            <a:prstTxWarp prst="textNoShape">
              <a:avLst/>
            </a:prstTxWarp>
          </a:bodyPr>
          <a:lstStyle>
            <a:lvl1pPr algn="l" rtl="0" eaLnBrk="0" fontAlgn="base" hangingPunct="0">
              <a:spcBef>
                <a:spcPct val="20000"/>
              </a:spcBef>
              <a:spcAft>
                <a:spcPct val="0"/>
              </a:spcAft>
              <a:defRPr lang="nl-NL" smtClean="0">
                <a:solidFill>
                  <a:schemeClr val="tx1"/>
                </a:solidFill>
                <a:latin typeface="+mn-lt"/>
                <a:ea typeface="+mn-ea"/>
                <a:cs typeface="+mn-cs"/>
              </a:defRPr>
            </a:lvl1pPr>
            <a:lvl2pPr algn="l" rtl="0" eaLnBrk="0" fontAlgn="base" hangingPunct="0">
              <a:spcBef>
                <a:spcPct val="20000"/>
              </a:spcBef>
              <a:spcAft>
                <a:spcPct val="0"/>
              </a:spcAft>
              <a:defRPr lang="nl-NL" smtClean="0">
                <a:solidFill>
                  <a:schemeClr val="tx1"/>
                </a:solidFill>
                <a:latin typeface="+mn-lt"/>
                <a:ea typeface="+mn-ea"/>
                <a:cs typeface="+mn-cs"/>
              </a:defRPr>
            </a:lvl2pPr>
            <a:lvl3pPr algn="l" rtl="0" eaLnBrk="0" fontAlgn="base" hangingPunct="0">
              <a:spcBef>
                <a:spcPct val="20000"/>
              </a:spcBef>
              <a:spcAft>
                <a:spcPct val="0"/>
              </a:spcAft>
              <a:defRPr lang="nl-NL" smtClean="0">
                <a:solidFill>
                  <a:schemeClr val="tx1"/>
                </a:solidFill>
                <a:latin typeface="+mn-lt"/>
                <a:ea typeface="+mn-ea"/>
                <a:cs typeface="+mn-cs"/>
              </a:defRPr>
            </a:lvl3pPr>
            <a:lvl4pPr algn="l" rtl="0" eaLnBrk="0" fontAlgn="base" hangingPunct="0">
              <a:spcBef>
                <a:spcPct val="20000"/>
              </a:spcBef>
              <a:spcAft>
                <a:spcPct val="0"/>
              </a:spcAft>
              <a:defRPr lang="nl-NL" smtClean="0">
                <a:solidFill>
                  <a:schemeClr val="tx1"/>
                </a:solidFill>
                <a:latin typeface="+mn-lt"/>
                <a:ea typeface="+mn-ea"/>
                <a:cs typeface="+mn-cs"/>
              </a:defRPr>
            </a:lvl4pPr>
            <a:lvl5pPr algn="l" rtl="0" eaLnBrk="0" fontAlgn="base" hangingPunct="0">
              <a:spcBef>
                <a:spcPct val="20000"/>
              </a:spcBef>
              <a:spcAft>
                <a:spcPct val="0"/>
              </a:spcAft>
              <a:defRPr lang="nl-NL">
                <a:solidFill>
                  <a:schemeClr val="tx1"/>
                </a:solidFill>
                <a:latin typeface="+mn-lt"/>
                <a:ea typeface="+mn-ea"/>
                <a:cs typeface="+mn-cs"/>
              </a:defRPr>
            </a:lvl5pPr>
            <a:lvl6pPr>
              <a:defRPr sz="1799"/>
            </a:lvl6pPr>
            <a:lvl7pPr>
              <a:defRPr sz="1799"/>
            </a:lvl7pPr>
            <a:lvl8pPr>
              <a:defRPr sz="1799"/>
            </a:lvl8pPr>
            <a:lvl9pPr>
              <a:defRPr sz="1799"/>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inhoud 3"/>
          <p:cNvSpPr>
            <a:spLocks noGrp="1"/>
          </p:cNvSpPr>
          <p:nvPr>
            <p:ph sz="half" idx="13"/>
          </p:nvPr>
        </p:nvSpPr>
        <p:spPr bwMode="gray">
          <a:xfrm>
            <a:off x="4647394" y="1080755"/>
            <a:ext cx="4074405" cy="3542206"/>
          </a:xfrm>
          <a:solidFill>
            <a:schemeClr val="bg1">
              <a:alpha val="90000"/>
            </a:schemeClr>
          </a:solidFill>
          <a:ln w="9525">
            <a:noFill/>
            <a:miter lim="800000"/>
            <a:headEnd/>
            <a:tailEnd/>
          </a:ln>
        </p:spPr>
        <p:txBody>
          <a:bodyPr vert="horz" wrap="square" lIns="144000" tIns="108000" rIns="144000" bIns="108000" numCol="1" anchor="t" anchorCtr="0" compatLnSpc="1">
            <a:prstTxWarp prst="textNoShape">
              <a:avLst/>
            </a:prstTxWarp>
          </a:bodyPr>
          <a:lstStyle>
            <a:lvl1pPr algn="l" rtl="0" eaLnBrk="0" fontAlgn="base" hangingPunct="0">
              <a:spcBef>
                <a:spcPct val="20000"/>
              </a:spcBef>
              <a:spcAft>
                <a:spcPct val="0"/>
              </a:spcAft>
              <a:defRPr lang="nl-NL" smtClean="0">
                <a:solidFill>
                  <a:schemeClr val="tx1"/>
                </a:solidFill>
                <a:latin typeface="+mn-lt"/>
                <a:ea typeface="+mn-ea"/>
                <a:cs typeface="+mn-cs"/>
              </a:defRPr>
            </a:lvl1pPr>
            <a:lvl2pPr algn="l" rtl="0" eaLnBrk="0" fontAlgn="base" hangingPunct="0">
              <a:spcBef>
                <a:spcPct val="20000"/>
              </a:spcBef>
              <a:spcAft>
                <a:spcPct val="0"/>
              </a:spcAft>
              <a:defRPr lang="nl-NL" smtClean="0">
                <a:solidFill>
                  <a:schemeClr val="tx1"/>
                </a:solidFill>
                <a:latin typeface="+mn-lt"/>
                <a:ea typeface="+mn-ea"/>
                <a:cs typeface="+mn-cs"/>
              </a:defRPr>
            </a:lvl2pPr>
            <a:lvl3pPr algn="l" rtl="0" eaLnBrk="0" fontAlgn="base" hangingPunct="0">
              <a:spcBef>
                <a:spcPct val="20000"/>
              </a:spcBef>
              <a:spcAft>
                <a:spcPct val="0"/>
              </a:spcAft>
              <a:defRPr lang="nl-NL" smtClean="0">
                <a:solidFill>
                  <a:schemeClr val="tx1"/>
                </a:solidFill>
                <a:latin typeface="+mn-lt"/>
                <a:ea typeface="+mn-ea"/>
                <a:cs typeface="+mn-cs"/>
              </a:defRPr>
            </a:lvl3pPr>
            <a:lvl4pPr algn="l" rtl="0" eaLnBrk="0" fontAlgn="base" hangingPunct="0">
              <a:spcBef>
                <a:spcPct val="20000"/>
              </a:spcBef>
              <a:spcAft>
                <a:spcPct val="0"/>
              </a:spcAft>
              <a:defRPr lang="nl-NL" smtClean="0">
                <a:solidFill>
                  <a:schemeClr val="tx1"/>
                </a:solidFill>
                <a:latin typeface="+mn-lt"/>
                <a:ea typeface="+mn-ea"/>
                <a:cs typeface="+mn-cs"/>
              </a:defRPr>
            </a:lvl4pPr>
            <a:lvl5pPr algn="l" rtl="0" eaLnBrk="0" fontAlgn="base" hangingPunct="0">
              <a:spcBef>
                <a:spcPct val="20000"/>
              </a:spcBef>
              <a:spcAft>
                <a:spcPct val="0"/>
              </a:spcAft>
              <a:defRPr lang="nl-NL">
                <a:solidFill>
                  <a:schemeClr val="tx1"/>
                </a:solidFill>
                <a:latin typeface="+mn-lt"/>
                <a:ea typeface="+mn-ea"/>
                <a:cs typeface="+mn-cs"/>
              </a:defRPr>
            </a:lvl5pPr>
            <a:lvl6pPr>
              <a:defRPr sz="1799"/>
            </a:lvl6pPr>
            <a:lvl7pPr>
              <a:defRPr sz="1799"/>
            </a:lvl7pPr>
            <a:lvl8pPr>
              <a:defRPr sz="1799"/>
            </a:lvl8pPr>
            <a:lvl9pPr>
              <a:defRPr sz="1799"/>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8437620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7">
                                            <p:bg/>
                                          </p:spTgt>
                                        </p:tgtEl>
                                        <p:attrNameLst>
                                          <p:attrName>style.visibility</p:attrName>
                                        </p:attrNameLst>
                                      </p:cBhvr>
                                      <p:to>
                                        <p:strVal val="visible"/>
                                      </p:to>
                                    </p:set>
                                    <p:animEffect transition="in" filter="fade">
                                      <p:cBhvr>
                                        <p:cTn id="7" dur="1000"/>
                                        <p:tgtEl>
                                          <p:spTgt spid="17">
                                            <p:bg/>
                                          </p:spTgt>
                                        </p:tgtEl>
                                      </p:cBhvr>
                                    </p:animEffect>
                                    <p:anim calcmode="lin" valueType="num">
                                      <p:cBhvr>
                                        <p:cTn id="8" dur="1000" fill="hold"/>
                                        <p:tgtEl>
                                          <p:spTgt spid="17">
                                            <p:bg/>
                                          </p:spTgt>
                                        </p:tgtEl>
                                        <p:attrNameLst>
                                          <p:attrName>ppt_x</p:attrName>
                                        </p:attrNameLst>
                                      </p:cBhvr>
                                      <p:tavLst>
                                        <p:tav tm="0">
                                          <p:val>
                                            <p:strVal val="#ppt_x"/>
                                          </p:val>
                                        </p:tav>
                                        <p:tav tm="100000">
                                          <p:val>
                                            <p:strVal val="#ppt_x"/>
                                          </p:val>
                                        </p:tav>
                                      </p:tavLst>
                                    </p:anim>
                                    <p:anim calcmode="lin" valueType="num">
                                      <p:cBhvr>
                                        <p:cTn id="9" dur="1000" fill="hold"/>
                                        <p:tgtEl>
                                          <p:spTgt spid="17">
                                            <p:bg/>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fade">
                                      <p:cBhvr>
                                        <p:cTn id="12" dur="1000"/>
                                        <p:tgtEl>
                                          <p:spTgt spid="17">
                                            <p:txEl>
                                              <p:pRg st="0" end="0"/>
                                            </p:txEl>
                                          </p:spTgt>
                                        </p:tgtEl>
                                      </p:cBhvr>
                                    </p:animEffect>
                                    <p:anim calcmode="lin" valueType="num">
                                      <p:cBhvr>
                                        <p:cTn id="13"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7">
                                            <p:txEl>
                                              <p:pRg st="0" end="0"/>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7">
                                            <p:txEl>
                                              <p:pRg st="1" end="1"/>
                                            </p:txEl>
                                          </p:spTgt>
                                        </p:tgtEl>
                                        <p:attrNameLst>
                                          <p:attrName>style.visibility</p:attrName>
                                        </p:attrNameLst>
                                      </p:cBhvr>
                                      <p:to>
                                        <p:strVal val="visible"/>
                                      </p:to>
                                    </p:set>
                                    <p:animEffect transition="in" filter="fade">
                                      <p:cBhvr>
                                        <p:cTn id="17" dur="1000"/>
                                        <p:tgtEl>
                                          <p:spTgt spid="17">
                                            <p:txEl>
                                              <p:pRg st="1" end="1"/>
                                            </p:txEl>
                                          </p:spTgt>
                                        </p:tgtEl>
                                      </p:cBhvr>
                                    </p:animEffect>
                                    <p:anim calcmode="lin" valueType="num">
                                      <p:cBhvr>
                                        <p:cTn id="18"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17">
                                            <p:txEl>
                                              <p:pRg st="1" end="1"/>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7">
                                            <p:txEl>
                                              <p:pRg st="2" end="2"/>
                                            </p:txEl>
                                          </p:spTgt>
                                        </p:tgtEl>
                                        <p:attrNameLst>
                                          <p:attrName>style.visibility</p:attrName>
                                        </p:attrNameLst>
                                      </p:cBhvr>
                                      <p:to>
                                        <p:strVal val="visible"/>
                                      </p:to>
                                    </p:set>
                                    <p:animEffect transition="in" filter="fade">
                                      <p:cBhvr>
                                        <p:cTn id="22" dur="1000"/>
                                        <p:tgtEl>
                                          <p:spTgt spid="17">
                                            <p:txEl>
                                              <p:pRg st="2" end="2"/>
                                            </p:txEl>
                                          </p:spTgt>
                                        </p:tgtEl>
                                      </p:cBhvr>
                                    </p:animEffect>
                                    <p:anim calcmode="lin" valueType="num">
                                      <p:cBhvr>
                                        <p:cTn id="23"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17">
                                            <p:txEl>
                                              <p:pRg st="2" end="2"/>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17">
                                            <p:txEl>
                                              <p:pRg st="3" end="3"/>
                                            </p:txEl>
                                          </p:spTgt>
                                        </p:tgtEl>
                                        <p:attrNameLst>
                                          <p:attrName>style.visibility</p:attrName>
                                        </p:attrNameLst>
                                      </p:cBhvr>
                                      <p:to>
                                        <p:strVal val="visible"/>
                                      </p:to>
                                    </p:set>
                                    <p:animEffect transition="in" filter="fade">
                                      <p:cBhvr>
                                        <p:cTn id="27" dur="1000"/>
                                        <p:tgtEl>
                                          <p:spTgt spid="17">
                                            <p:txEl>
                                              <p:pRg st="3" end="3"/>
                                            </p:txEl>
                                          </p:spTgt>
                                        </p:tgtEl>
                                      </p:cBhvr>
                                    </p:animEffect>
                                    <p:anim calcmode="lin" valueType="num">
                                      <p:cBhvr>
                                        <p:cTn id="28" dur="1000" fill="hold"/>
                                        <p:tgtEl>
                                          <p:spTgt spid="17">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17">
                                            <p:txEl>
                                              <p:pRg st="3" end="3"/>
                                            </p:txEl>
                                          </p:spTgt>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17">
                                            <p:txEl>
                                              <p:pRg st="4" end="4"/>
                                            </p:txEl>
                                          </p:spTgt>
                                        </p:tgtEl>
                                        <p:attrNameLst>
                                          <p:attrName>style.visibility</p:attrName>
                                        </p:attrNameLst>
                                      </p:cBhvr>
                                      <p:to>
                                        <p:strVal val="visible"/>
                                      </p:to>
                                    </p:set>
                                    <p:animEffect transition="in" filter="fade">
                                      <p:cBhvr>
                                        <p:cTn id="32" dur="1000"/>
                                        <p:tgtEl>
                                          <p:spTgt spid="17">
                                            <p:txEl>
                                              <p:pRg st="4" end="4"/>
                                            </p:txEl>
                                          </p:spTgt>
                                        </p:tgtEl>
                                      </p:cBhvr>
                                    </p:animEffect>
                                    <p:anim calcmode="lin" valueType="num">
                                      <p:cBhvr>
                                        <p:cTn id="33" dur="1000" fill="hold"/>
                                        <p:tgtEl>
                                          <p:spTgt spid="17">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1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grpId="0" nodeType="clickEffect">
                                  <p:stCondLst>
                                    <p:cond delay="0"/>
                                  </p:stCondLst>
                                  <p:childTnLst>
                                    <p:set>
                                      <p:cBhvr>
                                        <p:cTn id="38" dur="1" fill="hold">
                                          <p:stCondLst>
                                            <p:cond delay="0"/>
                                          </p:stCondLst>
                                        </p:cTn>
                                        <p:tgtEl>
                                          <p:spTgt spid="9">
                                            <p:bg/>
                                          </p:spTgt>
                                        </p:tgtEl>
                                        <p:attrNameLst>
                                          <p:attrName>style.visibility</p:attrName>
                                        </p:attrNameLst>
                                      </p:cBhvr>
                                      <p:to>
                                        <p:strVal val="visible"/>
                                      </p:to>
                                    </p:set>
                                    <p:animEffect transition="in" filter="fade">
                                      <p:cBhvr>
                                        <p:cTn id="39" dur="1000"/>
                                        <p:tgtEl>
                                          <p:spTgt spid="9">
                                            <p:bg/>
                                          </p:spTgt>
                                        </p:tgtEl>
                                      </p:cBhvr>
                                    </p:animEffect>
                                    <p:anim calcmode="lin" valueType="num">
                                      <p:cBhvr>
                                        <p:cTn id="40" dur="1000" fill="hold"/>
                                        <p:tgtEl>
                                          <p:spTgt spid="9">
                                            <p:bg/>
                                          </p:spTgt>
                                        </p:tgtEl>
                                        <p:attrNameLst>
                                          <p:attrName>ppt_x</p:attrName>
                                        </p:attrNameLst>
                                      </p:cBhvr>
                                      <p:tavLst>
                                        <p:tav tm="0">
                                          <p:val>
                                            <p:strVal val="#ppt_x"/>
                                          </p:val>
                                        </p:tav>
                                        <p:tav tm="100000">
                                          <p:val>
                                            <p:strVal val="#ppt_x"/>
                                          </p:val>
                                        </p:tav>
                                      </p:tavLst>
                                    </p:anim>
                                    <p:anim calcmode="lin" valueType="num">
                                      <p:cBhvr>
                                        <p:cTn id="41" dur="1000" fill="hold"/>
                                        <p:tgtEl>
                                          <p:spTgt spid="9">
                                            <p:bg/>
                                          </p:spTgt>
                                        </p:tgtEl>
                                        <p:attrNameLst>
                                          <p:attrName>ppt_y</p:attrName>
                                        </p:attrNameLst>
                                      </p:cBhvr>
                                      <p:tavLst>
                                        <p:tav tm="0">
                                          <p:val>
                                            <p:strVal val="#ppt_y-.1"/>
                                          </p:val>
                                        </p:tav>
                                        <p:tav tm="100000">
                                          <p:val>
                                            <p:strVal val="#ppt_y"/>
                                          </p:val>
                                        </p:tav>
                                      </p:tavLst>
                                    </p:anim>
                                  </p:childTnLst>
                                </p:cTn>
                              </p:par>
                              <p:par>
                                <p:cTn id="42" presetID="47" presetClass="entr" presetSubtype="0" fill="hold" grpId="0" nodeType="withEffect">
                                  <p:stCondLst>
                                    <p:cond delay="0"/>
                                  </p:stCondLst>
                                  <p:childTnLst>
                                    <p:set>
                                      <p:cBhvr>
                                        <p:cTn id="43" dur="1" fill="hold">
                                          <p:stCondLst>
                                            <p:cond delay="0"/>
                                          </p:stCondLst>
                                        </p:cTn>
                                        <p:tgtEl>
                                          <p:spTgt spid="9">
                                            <p:txEl>
                                              <p:pRg st="0" end="0"/>
                                            </p:txEl>
                                          </p:spTgt>
                                        </p:tgtEl>
                                        <p:attrNameLst>
                                          <p:attrName>style.visibility</p:attrName>
                                        </p:attrNameLst>
                                      </p:cBhvr>
                                      <p:to>
                                        <p:strVal val="visible"/>
                                      </p:to>
                                    </p:set>
                                    <p:animEffect transition="in" filter="fade">
                                      <p:cBhvr>
                                        <p:cTn id="44" dur="1000"/>
                                        <p:tgtEl>
                                          <p:spTgt spid="9">
                                            <p:txEl>
                                              <p:pRg st="0" end="0"/>
                                            </p:txEl>
                                          </p:spTgt>
                                        </p:tgtEl>
                                      </p:cBhvr>
                                    </p:animEffect>
                                    <p:anim calcmode="lin" valueType="num">
                                      <p:cBhvr>
                                        <p:cTn id="4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46" dur="1000" fill="hold"/>
                                        <p:tgtEl>
                                          <p:spTgt spid="9">
                                            <p:txEl>
                                              <p:pRg st="0" end="0"/>
                                            </p:txEl>
                                          </p:spTgt>
                                        </p:tgtEl>
                                        <p:attrNameLst>
                                          <p:attrName>ppt_y</p:attrName>
                                        </p:attrNameLst>
                                      </p:cBhvr>
                                      <p:tavLst>
                                        <p:tav tm="0">
                                          <p:val>
                                            <p:strVal val="#ppt_y-.1"/>
                                          </p:val>
                                        </p:tav>
                                        <p:tav tm="100000">
                                          <p:val>
                                            <p:strVal val="#ppt_y"/>
                                          </p:val>
                                        </p:tav>
                                      </p:tavLst>
                                    </p:anim>
                                  </p:childTnLst>
                                </p:cTn>
                              </p:par>
                              <p:par>
                                <p:cTn id="47" presetID="47" presetClass="entr" presetSubtype="0" fill="hold" grpId="0" nodeType="withEffect">
                                  <p:stCondLst>
                                    <p:cond delay="0"/>
                                  </p:stCondLst>
                                  <p:childTnLst>
                                    <p:set>
                                      <p:cBhvr>
                                        <p:cTn id="48" dur="1" fill="hold">
                                          <p:stCondLst>
                                            <p:cond delay="0"/>
                                          </p:stCondLst>
                                        </p:cTn>
                                        <p:tgtEl>
                                          <p:spTgt spid="9">
                                            <p:txEl>
                                              <p:pRg st="1" end="1"/>
                                            </p:txEl>
                                          </p:spTgt>
                                        </p:tgtEl>
                                        <p:attrNameLst>
                                          <p:attrName>style.visibility</p:attrName>
                                        </p:attrNameLst>
                                      </p:cBhvr>
                                      <p:to>
                                        <p:strVal val="visible"/>
                                      </p:to>
                                    </p:set>
                                    <p:animEffect transition="in" filter="fade">
                                      <p:cBhvr>
                                        <p:cTn id="49" dur="1000"/>
                                        <p:tgtEl>
                                          <p:spTgt spid="9">
                                            <p:txEl>
                                              <p:pRg st="1" end="1"/>
                                            </p:txEl>
                                          </p:spTgt>
                                        </p:tgtEl>
                                      </p:cBhvr>
                                    </p:animEffect>
                                    <p:anim calcmode="lin" valueType="num">
                                      <p:cBhvr>
                                        <p:cTn id="50"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51" dur="1000" fill="hold"/>
                                        <p:tgtEl>
                                          <p:spTgt spid="9">
                                            <p:txEl>
                                              <p:pRg st="1" end="1"/>
                                            </p:txEl>
                                          </p:spTgt>
                                        </p:tgtEl>
                                        <p:attrNameLst>
                                          <p:attrName>ppt_y</p:attrName>
                                        </p:attrNameLst>
                                      </p:cBhvr>
                                      <p:tavLst>
                                        <p:tav tm="0">
                                          <p:val>
                                            <p:strVal val="#ppt_y-.1"/>
                                          </p:val>
                                        </p:tav>
                                        <p:tav tm="100000">
                                          <p:val>
                                            <p:strVal val="#ppt_y"/>
                                          </p:val>
                                        </p:tav>
                                      </p:tavLst>
                                    </p:anim>
                                  </p:childTnLst>
                                </p:cTn>
                              </p:par>
                              <p:par>
                                <p:cTn id="52" presetID="47" presetClass="entr" presetSubtype="0" fill="hold" grpId="0" nodeType="withEffect">
                                  <p:stCondLst>
                                    <p:cond delay="0"/>
                                  </p:stCondLst>
                                  <p:childTnLst>
                                    <p:set>
                                      <p:cBhvr>
                                        <p:cTn id="53" dur="1" fill="hold">
                                          <p:stCondLst>
                                            <p:cond delay="0"/>
                                          </p:stCondLst>
                                        </p:cTn>
                                        <p:tgtEl>
                                          <p:spTgt spid="9">
                                            <p:txEl>
                                              <p:pRg st="2" end="2"/>
                                            </p:txEl>
                                          </p:spTgt>
                                        </p:tgtEl>
                                        <p:attrNameLst>
                                          <p:attrName>style.visibility</p:attrName>
                                        </p:attrNameLst>
                                      </p:cBhvr>
                                      <p:to>
                                        <p:strVal val="visible"/>
                                      </p:to>
                                    </p:set>
                                    <p:animEffect transition="in" filter="fade">
                                      <p:cBhvr>
                                        <p:cTn id="54" dur="1000"/>
                                        <p:tgtEl>
                                          <p:spTgt spid="9">
                                            <p:txEl>
                                              <p:pRg st="2" end="2"/>
                                            </p:txEl>
                                          </p:spTgt>
                                        </p:tgtEl>
                                      </p:cBhvr>
                                    </p:animEffect>
                                    <p:anim calcmode="lin" valueType="num">
                                      <p:cBhvr>
                                        <p:cTn id="5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56" dur="1000" fill="hold"/>
                                        <p:tgtEl>
                                          <p:spTgt spid="9">
                                            <p:txEl>
                                              <p:pRg st="2" end="2"/>
                                            </p:txEl>
                                          </p:spTgt>
                                        </p:tgtEl>
                                        <p:attrNameLst>
                                          <p:attrName>ppt_y</p:attrName>
                                        </p:attrNameLst>
                                      </p:cBhvr>
                                      <p:tavLst>
                                        <p:tav tm="0">
                                          <p:val>
                                            <p:strVal val="#ppt_y-.1"/>
                                          </p:val>
                                        </p:tav>
                                        <p:tav tm="100000">
                                          <p:val>
                                            <p:strVal val="#ppt_y"/>
                                          </p:val>
                                        </p:tav>
                                      </p:tavLst>
                                    </p:anim>
                                  </p:childTnLst>
                                </p:cTn>
                              </p:par>
                              <p:par>
                                <p:cTn id="57" presetID="47" presetClass="entr" presetSubtype="0" fill="hold" grpId="0" nodeType="withEffect">
                                  <p:stCondLst>
                                    <p:cond delay="0"/>
                                  </p:stCondLst>
                                  <p:childTnLst>
                                    <p:set>
                                      <p:cBhvr>
                                        <p:cTn id="58" dur="1" fill="hold">
                                          <p:stCondLst>
                                            <p:cond delay="0"/>
                                          </p:stCondLst>
                                        </p:cTn>
                                        <p:tgtEl>
                                          <p:spTgt spid="9">
                                            <p:txEl>
                                              <p:pRg st="3" end="3"/>
                                            </p:txEl>
                                          </p:spTgt>
                                        </p:tgtEl>
                                        <p:attrNameLst>
                                          <p:attrName>style.visibility</p:attrName>
                                        </p:attrNameLst>
                                      </p:cBhvr>
                                      <p:to>
                                        <p:strVal val="visible"/>
                                      </p:to>
                                    </p:set>
                                    <p:animEffect transition="in" filter="fade">
                                      <p:cBhvr>
                                        <p:cTn id="59" dur="1000"/>
                                        <p:tgtEl>
                                          <p:spTgt spid="9">
                                            <p:txEl>
                                              <p:pRg st="3" end="3"/>
                                            </p:txEl>
                                          </p:spTgt>
                                        </p:tgtEl>
                                      </p:cBhvr>
                                    </p:animEffect>
                                    <p:anim calcmode="lin" valueType="num">
                                      <p:cBhvr>
                                        <p:cTn id="60"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61" dur="1000" fill="hold"/>
                                        <p:tgtEl>
                                          <p:spTgt spid="9">
                                            <p:txEl>
                                              <p:pRg st="3" end="3"/>
                                            </p:txEl>
                                          </p:spTgt>
                                        </p:tgtEl>
                                        <p:attrNameLst>
                                          <p:attrName>ppt_y</p:attrName>
                                        </p:attrNameLst>
                                      </p:cBhvr>
                                      <p:tavLst>
                                        <p:tav tm="0">
                                          <p:val>
                                            <p:strVal val="#ppt_y-.1"/>
                                          </p:val>
                                        </p:tav>
                                        <p:tav tm="100000">
                                          <p:val>
                                            <p:strVal val="#ppt_y"/>
                                          </p:val>
                                        </p:tav>
                                      </p:tavLst>
                                    </p:anim>
                                  </p:childTnLst>
                                </p:cTn>
                              </p:par>
                              <p:par>
                                <p:cTn id="62" presetID="47" presetClass="entr" presetSubtype="0" fill="hold" grpId="0" nodeType="withEffect">
                                  <p:stCondLst>
                                    <p:cond delay="0"/>
                                  </p:stCondLst>
                                  <p:childTnLst>
                                    <p:set>
                                      <p:cBhvr>
                                        <p:cTn id="63" dur="1" fill="hold">
                                          <p:stCondLst>
                                            <p:cond delay="0"/>
                                          </p:stCondLst>
                                        </p:cTn>
                                        <p:tgtEl>
                                          <p:spTgt spid="9">
                                            <p:txEl>
                                              <p:pRg st="4" end="4"/>
                                            </p:txEl>
                                          </p:spTgt>
                                        </p:tgtEl>
                                        <p:attrNameLst>
                                          <p:attrName>style.visibility</p:attrName>
                                        </p:attrNameLst>
                                      </p:cBhvr>
                                      <p:to>
                                        <p:strVal val="visible"/>
                                      </p:to>
                                    </p:set>
                                    <p:animEffect transition="in" filter="fade">
                                      <p:cBhvr>
                                        <p:cTn id="64" dur="1000"/>
                                        <p:tgtEl>
                                          <p:spTgt spid="9">
                                            <p:txEl>
                                              <p:pRg st="4" end="4"/>
                                            </p:txEl>
                                          </p:spTgt>
                                        </p:tgtEl>
                                      </p:cBhvr>
                                    </p:animEffect>
                                    <p:anim calcmode="lin" valueType="num">
                                      <p:cBhvr>
                                        <p:cTn id="65"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66"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animBg="1">
        <p:tmplLst>
          <p:tmpl>
            <p:tnLst>
              <p:par>
                <p:cTn presetID="47"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 lvl="1">
            <p:tnLst>
              <p:par>
                <p:cTn presetID="47"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Lst>
      </p:bldP>
      <p:bldP spid="9" grpId="0" build="p" animBg="1">
        <p:tmplLst>
          <p:tmpl>
            <p:tnLst>
              <p:par>
                <p:cTn presetID="47"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PhAnim="0" preserve="1" userDrawn="1">
  <p:cSld name="1_Titel, afbeelding en blok smal rechts">
    <p:spTree>
      <p:nvGrpSpPr>
        <p:cNvPr id="1" name=""/>
        <p:cNvGrpSpPr/>
        <p:nvPr/>
      </p:nvGrpSpPr>
      <p:grpSpPr>
        <a:xfrm>
          <a:off x="0" y="0"/>
          <a:ext cx="0" cy="0"/>
          <a:chOff x="0" y="0"/>
          <a:chExt cx="0" cy="0"/>
        </a:xfrm>
      </p:grpSpPr>
      <p:sp>
        <p:nvSpPr>
          <p:cNvPr id="6" name="Tijdelijke aanduiding voor afbeelding 2"/>
          <p:cNvSpPr>
            <a:spLocks noGrp="1"/>
          </p:cNvSpPr>
          <p:nvPr>
            <p:ph type="pic" idx="1"/>
          </p:nvPr>
        </p:nvSpPr>
        <p:spPr>
          <a:xfrm>
            <a:off x="144440" y="795093"/>
            <a:ext cx="8851949" cy="4203989"/>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1000"/>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pPr lvl="0"/>
            <a:endParaRPr lang="nl-NL" noProof="0"/>
          </a:p>
        </p:txBody>
      </p:sp>
      <p:sp>
        <p:nvSpPr>
          <p:cNvPr id="2" name="Titel 1"/>
          <p:cNvSpPr>
            <a:spLocks noGrp="1"/>
          </p:cNvSpPr>
          <p:nvPr>
            <p:ph type="title"/>
          </p:nvPr>
        </p:nvSpPr>
        <p:spPr/>
        <p:txBody>
          <a:bodyPr/>
          <a:lstStyle/>
          <a:p>
            <a:r>
              <a:rPr lang="nl-NL"/>
              <a:t>Klik om de stijl te bewerken</a:t>
            </a:r>
          </a:p>
        </p:txBody>
      </p:sp>
      <p:sp>
        <p:nvSpPr>
          <p:cNvPr id="10" name="Tijdelijke aanduiding voor inhoud 3"/>
          <p:cNvSpPr>
            <a:spLocks noGrp="1"/>
          </p:cNvSpPr>
          <p:nvPr>
            <p:ph sz="half" idx="14"/>
          </p:nvPr>
        </p:nvSpPr>
        <p:spPr bwMode="gray">
          <a:xfrm>
            <a:off x="6058261" y="1080755"/>
            <a:ext cx="2663537" cy="3542206"/>
          </a:xfrm>
          <a:solidFill>
            <a:schemeClr val="bg1">
              <a:alpha val="90000"/>
            </a:schemeClr>
          </a:solidFill>
          <a:ln w="9525">
            <a:noFill/>
            <a:miter lim="800000"/>
            <a:headEnd/>
            <a:tailEnd/>
          </a:ln>
        </p:spPr>
        <p:txBody>
          <a:bodyPr vert="horz" wrap="square" lIns="144000" tIns="108000" rIns="144000" bIns="108000" numCol="1" anchor="t" anchorCtr="0" compatLnSpc="1">
            <a:prstTxWarp prst="textNoShape">
              <a:avLst/>
            </a:prstTxWarp>
          </a:bodyPr>
          <a:lstStyle>
            <a:lvl1pPr algn="l" rtl="0" eaLnBrk="0" fontAlgn="base" hangingPunct="0">
              <a:spcBef>
                <a:spcPct val="20000"/>
              </a:spcBef>
              <a:spcAft>
                <a:spcPct val="0"/>
              </a:spcAft>
              <a:defRPr lang="nl-NL" smtClean="0">
                <a:solidFill>
                  <a:schemeClr val="tx1"/>
                </a:solidFill>
                <a:latin typeface="+mn-lt"/>
                <a:ea typeface="+mn-ea"/>
                <a:cs typeface="+mn-cs"/>
              </a:defRPr>
            </a:lvl1pPr>
            <a:lvl2pPr algn="l" rtl="0" eaLnBrk="0" fontAlgn="base" hangingPunct="0">
              <a:spcBef>
                <a:spcPct val="20000"/>
              </a:spcBef>
              <a:spcAft>
                <a:spcPct val="0"/>
              </a:spcAft>
              <a:defRPr lang="nl-NL" smtClean="0">
                <a:solidFill>
                  <a:schemeClr val="tx1"/>
                </a:solidFill>
                <a:latin typeface="+mn-lt"/>
                <a:ea typeface="+mn-ea"/>
                <a:cs typeface="+mn-cs"/>
              </a:defRPr>
            </a:lvl2pPr>
            <a:lvl3pPr algn="l" rtl="0" eaLnBrk="0" fontAlgn="base" hangingPunct="0">
              <a:spcBef>
                <a:spcPct val="20000"/>
              </a:spcBef>
              <a:spcAft>
                <a:spcPct val="0"/>
              </a:spcAft>
              <a:defRPr lang="nl-NL" smtClean="0">
                <a:solidFill>
                  <a:schemeClr val="tx1"/>
                </a:solidFill>
                <a:latin typeface="+mn-lt"/>
                <a:ea typeface="+mn-ea"/>
                <a:cs typeface="+mn-cs"/>
              </a:defRPr>
            </a:lvl3pPr>
            <a:lvl4pPr algn="l" rtl="0" eaLnBrk="0" fontAlgn="base" hangingPunct="0">
              <a:spcBef>
                <a:spcPct val="20000"/>
              </a:spcBef>
              <a:spcAft>
                <a:spcPct val="0"/>
              </a:spcAft>
              <a:defRPr lang="nl-NL" smtClean="0">
                <a:solidFill>
                  <a:schemeClr val="tx1"/>
                </a:solidFill>
                <a:latin typeface="+mn-lt"/>
                <a:ea typeface="+mn-ea"/>
                <a:cs typeface="+mn-cs"/>
              </a:defRPr>
            </a:lvl4pPr>
            <a:lvl5pPr algn="l" rtl="0" eaLnBrk="0" fontAlgn="base" hangingPunct="0">
              <a:spcBef>
                <a:spcPct val="20000"/>
              </a:spcBef>
              <a:spcAft>
                <a:spcPct val="0"/>
              </a:spcAft>
              <a:defRPr lang="nl-NL">
                <a:solidFill>
                  <a:schemeClr val="tx1"/>
                </a:solidFill>
                <a:latin typeface="+mn-lt"/>
                <a:ea typeface="+mn-ea"/>
                <a:cs typeface="+mn-cs"/>
              </a:defRPr>
            </a:lvl5pPr>
            <a:lvl6pPr>
              <a:defRPr sz="1799"/>
            </a:lvl6pPr>
            <a:lvl7pPr>
              <a:defRPr sz="1799"/>
            </a:lvl7pPr>
            <a:lvl8pPr>
              <a:defRPr sz="1799"/>
            </a:lvl8pPr>
            <a:lvl9pPr>
              <a:defRPr sz="1799"/>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3525540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fade">
                                      <p:cBhvr>
                                        <p:cTn id="7" dur="1000"/>
                                        <p:tgtEl>
                                          <p:spTgt spid="10">
                                            <p:bg/>
                                          </p:spTgt>
                                        </p:tgtEl>
                                      </p:cBhvr>
                                    </p:animEffect>
                                    <p:anim calcmode="lin" valueType="num">
                                      <p:cBhvr>
                                        <p:cTn id="8" dur="1000" fill="hold"/>
                                        <p:tgtEl>
                                          <p:spTgt spid="10">
                                            <p:bg/>
                                          </p:spTgt>
                                        </p:tgtEl>
                                        <p:attrNameLst>
                                          <p:attrName>ppt_x</p:attrName>
                                        </p:attrNameLst>
                                      </p:cBhvr>
                                      <p:tavLst>
                                        <p:tav tm="0">
                                          <p:val>
                                            <p:strVal val="#ppt_x"/>
                                          </p:val>
                                        </p:tav>
                                        <p:tav tm="100000">
                                          <p:val>
                                            <p:strVal val="#ppt_x"/>
                                          </p:val>
                                        </p:tav>
                                      </p:tavLst>
                                    </p:anim>
                                    <p:anim calcmode="lin" valueType="num">
                                      <p:cBhvr>
                                        <p:cTn id="9" dur="1000" fill="hold"/>
                                        <p:tgtEl>
                                          <p:spTgt spid="10">
                                            <p:bg/>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1000"/>
                                        <p:tgtEl>
                                          <p:spTgt spid="10">
                                            <p:txEl>
                                              <p:pRg st="0" end="0"/>
                                            </p:txEl>
                                          </p:spTgt>
                                        </p:tgtEl>
                                      </p:cBhvr>
                                    </p:animEffect>
                                    <p:anim calcmode="lin" valueType="num">
                                      <p:cBhvr>
                                        <p:cTn id="13"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1000"/>
                                        <p:tgtEl>
                                          <p:spTgt spid="10">
                                            <p:txEl>
                                              <p:pRg st="1" end="1"/>
                                            </p:txEl>
                                          </p:spTgt>
                                        </p:tgtEl>
                                      </p:cBhvr>
                                    </p:animEffect>
                                    <p:anim calcmode="lin" valueType="num">
                                      <p:cBhvr>
                                        <p:cTn id="18"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10">
                                            <p:txEl>
                                              <p:pRg st="1" end="1"/>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fade">
                                      <p:cBhvr>
                                        <p:cTn id="22" dur="1000"/>
                                        <p:tgtEl>
                                          <p:spTgt spid="10">
                                            <p:txEl>
                                              <p:pRg st="2" end="2"/>
                                            </p:txEl>
                                          </p:spTgt>
                                        </p:tgtEl>
                                      </p:cBhvr>
                                    </p:animEffect>
                                    <p:anim calcmode="lin" valueType="num">
                                      <p:cBhvr>
                                        <p:cTn id="23"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10">
                                            <p:txEl>
                                              <p:pRg st="2" end="2"/>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fade">
                                      <p:cBhvr>
                                        <p:cTn id="27" dur="1000"/>
                                        <p:tgtEl>
                                          <p:spTgt spid="10">
                                            <p:txEl>
                                              <p:pRg st="3" end="3"/>
                                            </p:txEl>
                                          </p:spTgt>
                                        </p:tgtEl>
                                      </p:cBhvr>
                                    </p:animEffect>
                                    <p:anim calcmode="lin" valueType="num">
                                      <p:cBhvr>
                                        <p:cTn id="28"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10">
                                            <p:txEl>
                                              <p:pRg st="3" end="3"/>
                                            </p:txEl>
                                          </p:spTgt>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Effect transition="in" filter="fade">
                                      <p:cBhvr>
                                        <p:cTn id="32" dur="1000"/>
                                        <p:tgtEl>
                                          <p:spTgt spid="10">
                                            <p:txEl>
                                              <p:pRg st="4" end="4"/>
                                            </p:txEl>
                                          </p:spTgt>
                                        </p:tgtEl>
                                      </p:cBhvr>
                                    </p:animEffect>
                                    <p:anim calcmode="lin" valueType="num">
                                      <p:cBhvr>
                                        <p:cTn id="33"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tmplLst>
          <p:tmpl>
            <p:tnLst>
              <p:par>
                <p:cTn presetID="47"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000"/>
                        <p:tgtEl>
                          <p:spTgt spid="10"/>
                        </p:tgtEl>
                      </p:cBhvr>
                    </p:animEffect>
                    <p:anim calcmode="lin" valueType="num">
                      <p:cBhvr>
                        <p:cTn dur="1000" fill="hold"/>
                        <p:tgtEl>
                          <p:spTgt spid="10"/>
                        </p:tgtEl>
                        <p:attrNameLst>
                          <p:attrName>ppt_x</p:attrName>
                        </p:attrNameLst>
                      </p:cBhvr>
                      <p:tavLst>
                        <p:tav tm="0">
                          <p:val>
                            <p:strVal val="#ppt_x"/>
                          </p:val>
                        </p:tav>
                        <p:tav tm="100000">
                          <p:val>
                            <p:strVal val="#ppt_x"/>
                          </p:val>
                        </p:tav>
                      </p:tavLst>
                    </p:anim>
                    <p:anim calcmode="lin" valueType="num">
                      <p:cBhvr>
                        <p:cTn dur="1000" fill="hold"/>
                        <p:tgtEl>
                          <p:spTgt spid="10"/>
                        </p:tgtEl>
                        <p:attrNameLst>
                          <p:attrName>ppt_y</p:attrName>
                        </p:attrNameLst>
                      </p:cBhvr>
                      <p:tavLst>
                        <p:tav tm="0">
                          <p:val>
                            <p:strVal val="#ppt_y-.1"/>
                          </p:val>
                        </p:tav>
                        <p:tav tm="100000">
                          <p:val>
                            <p:strVal val="#ppt_y"/>
                          </p:val>
                        </p:tav>
                      </p:tavLst>
                    </p:anim>
                  </p:childTnLst>
                </p:cTn>
              </p:par>
            </p:tnLst>
          </p:tmpl>
          <p:tmpl lvl="1">
            <p:tnLst>
              <p:par>
                <p:cTn presetID="47"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000"/>
                        <p:tgtEl>
                          <p:spTgt spid="10"/>
                        </p:tgtEl>
                      </p:cBhvr>
                    </p:animEffect>
                    <p:anim calcmode="lin" valueType="num">
                      <p:cBhvr>
                        <p:cTn dur="1000" fill="hold"/>
                        <p:tgtEl>
                          <p:spTgt spid="10"/>
                        </p:tgtEl>
                        <p:attrNameLst>
                          <p:attrName>ppt_x</p:attrName>
                        </p:attrNameLst>
                      </p:cBhvr>
                      <p:tavLst>
                        <p:tav tm="0">
                          <p:val>
                            <p:strVal val="#ppt_x"/>
                          </p:val>
                        </p:tav>
                        <p:tav tm="100000">
                          <p:val>
                            <p:strVal val="#ppt_x"/>
                          </p:val>
                        </p:tav>
                      </p:tavLst>
                    </p:anim>
                    <p:anim calcmode="lin" valueType="num">
                      <p:cBhvr>
                        <p:cTn dur="1000" fill="hold"/>
                        <p:tgtEl>
                          <p:spTgt spid="10"/>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000"/>
                        <p:tgtEl>
                          <p:spTgt spid="10"/>
                        </p:tgtEl>
                      </p:cBhvr>
                    </p:animEffect>
                    <p:anim calcmode="lin" valueType="num">
                      <p:cBhvr>
                        <p:cTn dur="1000" fill="hold"/>
                        <p:tgtEl>
                          <p:spTgt spid="10"/>
                        </p:tgtEl>
                        <p:attrNameLst>
                          <p:attrName>ppt_x</p:attrName>
                        </p:attrNameLst>
                      </p:cBhvr>
                      <p:tavLst>
                        <p:tav tm="0">
                          <p:val>
                            <p:strVal val="#ppt_x"/>
                          </p:val>
                        </p:tav>
                        <p:tav tm="100000">
                          <p:val>
                            <p:strVal val="#ppt_x"/>
                          </p:val>
                        </p:tav>
                      </p:tavLst>
                    </p:anim>
                    <p:anim calcmode="lin" valueType="num">
                      <p:cBhvr>
                        <p:cTn dur="1000" fill="hold"/>
                        <p:tgtEl>
                          <p:spTgt spid="10"/>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000"/>
                        <p:tgtEl>
                          <p:spTgt spid="10"/>
                        </p:tgtEl>
                      </p:cBhvr>
                    </p:animEffect>
                    <p:anim calcmode="lin" valueType="num">
                      <p:cBhvr>
                        <p:cTn dur="1000" fill="hold"/>
                        <p:tgtEl>
                          <p:spTgt spid="10"/>
                        </p:tgtEl>
                        <p:attrNameLst>
                          <p:attrName>ppt_x</p:attrName>
                        </p:attrNameLst>
                      </p:cBhvr>
                      <p:tavLst>
                        <p:tav tm="0">
                          <p:val>
                            <p:strVal val="#ppt_x"/>
                          </p:val>
                        </p:tav>
                        <p:tav tm="100000">
                          <p:val>
                            <p:strVal val="#ppt_x"/>
                          </p:val>
                        </p:tav>
                      </p:tavLst>
                    </p:anim>
                    <p:anim calcmode="lin" valueType="num">
                      <p:cBhvr>
                        <p:cTn dur="1000" fill="hold"/>
                        <p:tgtEl>
                          <p:spTgt spid="10"/>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000"/>
                        <p:tgtEl>
                          <p:spTgt spid="10"/>
                        </p:tgtEl>
                      </p:cBhvr>
                    </p:animEffect>
                    <p:anim calcmode="lin" valueType="num">
                      <p:cBhvr>
                        <p:cTn dur="1000" fill="hold"/>
                        <p:tgtEl>
                          <p:spTgt spid="10"/>
                        </p:tgtEl>
                        <p:attrNameLst>
                          <p:attrName>ppt_x</p:attrName>
                        </p:attrNameLst>
                      </p:cBhvr>
                      <p:tavLst>
                        <p:tav tm="0">
                          <p:val>
                            <p:strVal val="#ppt_x"/>
                          </p:val>
                        </p:tav>
                        <p:tav tm="100000">
                          <p:val>
                            <p:strVal val="#ppt_x"/>
                          </p:val>
                        </p:tav>
                      </p:tavLst>
                    </p:anim>
                    <p:anim calcmode="lin" valueType="num">
                      <p:cBhvr>
                        <p:cTn dur="1000" fill="hold"/>
                        <p:tgtEl>
                          <p:spTgt spid="10"/>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000"/>
                        <p:tgtEl>
                          <p:spTgt spid="10"/>
                        </p:tgtEl>
                      </p:cBhvr>
                    </p:animEffect>
                    <p:anim calcmode="lin" valueType="num">
                      <p:cBhvr>
                        <p:cTn dur="1000" fill="hold"/>
                        <p:tgtEl>
                          <p:spTgt spid="10"/>
                        </p:tgtEl>
                        <p:attrNameLst>
                          <p:attrName>ppt_x</p:attrName>
                        </p:attrNameLst>
                      </p:cBhvr>
                      <p:tavLst>
                        <p:tav tm="0">
                          <p:val>
                            <p:strVal val="#ppt_x"/>
                          </p:val>
                        </p:tav>
                        <p:tav tm="100000">
                          <p:val>
                            <p:strVal val="#ppt_x"/>
                          </p:val>
                        </p:tav>
                      </p:tavLst>
                    </p:anim>
                    <p:anim calcmode="lin" valueType="num">
                      <p:cBhvr>
                        <p:cTn dur="1000" fill="hold"/>
                        <p:tgtEl>
                          <p:spTgt spid="10"/>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PhAnim="0" preserve="1" userDrawn="1">
  <p:cSld name="1_Titel, afbeelding en blok smal links">
    <p:spTree>
      <p:nvGrpSpPr>
        <p:cNvPr id="1" name=""/>
        <p:cNvGrpSpPr/>
        <p:nvPr/>
      </p:nvGrpSpPr>
      <p:grpSpPr>
        <a:xfrm>
          <a:off x="0" y="0"/>
          <a:ext cx="0" cy="0"/>
          <a:chOff x="0" y="0"/>
          <a:chExt cx="0" cy="0"/>
        </a:xfrm>
      </p:grpSpPr>
      <p:sp>
        <p:nvSpPr>
          <p:cNvPr id="6" name="Tijdelijke aanduiding voor afbeelding 2"/>
          <p:cNvSpPr>
            <a:spLocks noGrp="1"/>
          </p:cNvSpPr>
          <p:nvPr>
            <p:ph type="pic" idx="1"/>
          </p:nvPr>
        </p:nvSpPr>
        <p:spPr>
          <a:xfrm>
            <a:off x="144440" y="795093"/>
            <a:ext cx="8851949" cy="4203989"/>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1000"/>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pPr lvl="0"/>
            <a:endParaRPr lang="nl-NL" noProof="0"/>
          </a:p>
        </p:txBody>
      </p:sp>
      <p:sp>
        <p:nvSpPr>
          <p:cNvPr id="2" name="Titel 1"/>
          <p:cNvSpPr>
            <a:spLocks noGrp="1"/>
          </p:cNvSpPr>
          <p:nvPr>
            <p:ph type="title"/>
          </p:nvPr>
        </p:nvSpPr>
        <p:spPr/>
        <p:txBody>
          <a:bodyPr/>
          <a:lstStyle/>
          <a:p>
            <a:r>
              <a:rPr lang="nl-NL"/>
              <a:t>Klik om de stijl te bewerken</a:t>
            </a:r>
          </a:p>
        </p:txBody>
      </p:sp>
      <p:sp>
        <p:nvSpPr>
          <p:cNvPr id="17" name="Tijdelijke aanduiding voor inhoud 3"/>
          <p:cNvSpPr>
            <a:spLocks noGrp="1"/>
          </p:cNvSpPr>
          <p:nvPr>
            <p:ph sz="half" idx="2"/>
          </p:nvPr>
        </p:nvSpPr>
        <p:spPr bwMode="gray">
          <a:xfrm>
            <a:off x="420614" y="1080755"/>
            <a:ext cx="2663537" cy="3542206"/>
          </a:xfrm>
          <a:solidFill>
            <a:schemeClr val="bg1">
              <a:alpha val="90000"/>
            </a:schemeClr>
          </a:solidFill>
          <a:ln w="9525">
            <a:noFill/>
            <a:miter lim="800000"/>
            <a:headEnd/>
            <a:tailEnd/>
          </a:ln>
        </p:spPr>
        <p:txBody>
          <a:bodyPr vert="horz" wrap="square" lIns="144000" tIns="108000" rIns="144000" bIns="108000" numCol="1" anchor="t" anchorCtr="0" compatLnSpc="1">
            <a:prstTxWarp prst="textNoShape">
              <a:avLst/>
            </a:prstTxWarp>
          </a:bodyPr>
          <a:lstStyle>
            <a:lvl1pPr algn="l" rtl="0" eaLnBrk="0" fontAlgn="base" hangingPunct="0">
              <a:spcBef>
                <a:spcPct val="20000"/>
              </a:spcBef>
              <a:spcAft>
                <a:spcPct val="0"/>
              </a:spcAft>
              <a:defRPr lang="nl-NL" smtClean="0">
                <a:solidFill>
                  <a:schemeClr val="tx1"/>
                </a:solidFill>
                <a:latin typeface="+mn-lt"/>
                <a:ea typeface="+mn-ea"/>
                <a:cs typeface="+mn-cs"/>
              </a:defRPr>
            </a:lvl1pPr>
            <a:lvl2pPr algn="l" rtl="0" eaLnBrk="0" fontAlgn="base" hangingPunct="0">
              <a:spcBef>
                <a:spcPct val="20000"/>
              </a:spcBef>
              <a:spcAft>
                <a:spcPct val="0"/>
              </a:spcAft>
              <a:defRPr lang="nl-NL" smtClean="0">
                <a:solidFill>
                  <a:schemeClr val="tx1"/>
                </a:solidFill>
                <a:latin typeface="+mn-lt"/>
                <a:ea typeface="+mn-ea"/>
                <a:cs typeface="+mn-cs"/>
              </a:defRPr>
            </a:lvl2pPr>
            <a:lvl3pPr algn="l" rtl="0" eaLnBrk="0" fontAlgn="base" hangingPunct="0">
              <a:spcBef>
                <a:spcPct val="20000"/>
              </a:spcBef>
              <a:spcAft>
                <a:spcPct val="0"/>
              </a:spcAft>
              <a:defRPr lang="nl-NL" smtClean="0">
                <a:solidFill>
                  <a:schemeClr val="tx1"/>
                </a:solidFill>
                <a:latin typeface="+mn-lt"/>
                <a:ea typeface="+mn-ea"/>
                <a:cs typeface="+mn-cs"/>
              </a:defRPr>
            </a:lvl3pPr>
            <a:lvl4pPr algn="l" rtl="0" eaLnBrk="0" fontAlgn="base" hangingPunct="0">
              <a:spcBef>
                <a:spcPct val="20000"/>
              </a:spcBef>
              <a:spcAft>
                <a:spcPct val="0"/>
              </a:spcAft>
              <a:defRPr lang="nl-NL" smtClean="0">
                <a:solidFill>
                  <a:schemeClr val="tx1"/>
                </a:solidFill>
                <a:latin typeface="+mn-lt"/>
                <a:ea typeface="+mn-ea"/>
                <a:cs typeface="+mn-cs"/>
              </a:defRPr>
            </a:lvl4pPr>
            <a:lvl5pPr algn="l" rtl="0" eaLnBrk="0" fontAlgn="base" hangingPunct="0">
              <a:spcBef>
                <a:spcPct val="20000"/>
              </a:spcBef>
              <a:spcAft>
                <a:spcPct val="0"/>
              </a:spcAft>
              <a:defRPr lang="nl-NL">
                <a:solidFill>
                  <a:schemeClr val="tx1"/>
                </a:solidFill>
                <a:latin typeface="+mn-lt"/>
                <a:ea typeface="+mn-ea"/>
                <a:cs typeface="+mn-cs"/>
              </a:defRPr>
            </a:lvl5pPr>
            <a:lvl6pPr>
              <a:defRPr sz="1799"/>
            </a:lvl6pPr>
            <a:lvl7pPr>
              <a:defRPr sz="1799"/>
            </a:lvl7pPr>
            <a:lvl8pPr>
              <a:defRPr sz="1799"/>
            </a:lvl8pPr>
            <a:lvl9pPr>
              <a:defRPr sz="1799"/>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5014708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7">
                                            <p:bg/>
                                          </p:spTgt>
                                        </p:tgtEl>
                                        <p:attrNameLst>
                                          <p:attrName>style.visibility</p:attrName>
                                        </p:attrNameLst>
                                      </p:cBhvr>
                                      <p:to>
                                        <p:strVal val="visible"/>
                                      </p:to>
                                    </p:set>
                                    <p:animEffect transition="in" filter="fade">
                                      <p:cBhvr>
                                        <p:cTn id="7" dur="1000"/>
                                        <p:tgtEl>
                                          <p:spTgt spid="17">
                                            <p:bg/>
                                          </p:spTgt>
                                        </p:tgtEl>
                                      </p:cBhvr>
                                    </p:animEffect>
                                    <p:anim calcmode="lin" valueType="num">
                                      <p:cBhvr>
                                        <p:cTn id="8" dur="1000" fill="hold"/>
                                        <p:tgtEl>
                                          <p:spTgt spid="17">
                                            <p:bg/>
                                          </p:spTgt>
                                        </p:tgtEl>
                                        <p:attrNameLst>
                                          <p:attrName>ppt_x</p:attrName>
                                        </p:attrNameLst>
                                      </p:cBhvr>
                                      <p:tavLst>
                                        <p:tav tm="0">
                                          <p:val>
                                            <p:strVal val="#ppt_x"/>
                                          </p:val>
                                        </p:tav>
                                        <p:tav tm="100000">
                                          <p:val>
                                            <p:strVal val="#ppt_x"/>
                                          </p:val>
                                        </p:tav>
                                      </p:tavLst>
                                    </p:anim>
                                    <p:anim calcmode="lin" valueType="num">
                                      <p:cBhvr>
                                        <p:cTn id="9" dur="1000" fill="hold"/>
                                        <p:tgtEl>
                                          <p:spTgt spid="17">
                                            <p:bg/>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fade">
                                      <p:cBhvr>
                                        <p:cTn id="12" dur="1000"/>
                                        <p:tgtEl>
                                          <p:spTgt spid="17">
                                            <p:txEl>
                                              <p:pRg st="0" end="0"/>
                                            </p:txEl>
                                          </p:spTgt>
                                        </p:tgtEl>
                                      </p:cBhvr>
                                    </p:animEffect>
                                    <p:anim calcmode="lin" valueType="num">
                                      <p:cBhvr>
                                        <p:cTn id="13"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7">
                                            <p:txEl>
                                              <p:pRg st="0" end="0"/>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7">
                                            <p:txEl>
                                              <p:pRg st="1" end="1"/>
                                            </p:txEl>
                                          </p:spTgt>
                                        </p:tgtEl>
                                        <p:attrNameLst>
                                          <p:attrName>style.visibility</p:attrName>
                                        </p:attrNameLst>
                                      </p:cBhvr>
                                      <p:to>
                                        <p:strVal val="visible"/>
                                      </p:to>
                                    </p:set>
                                    <p:animEffect transition="in" filter="fade">
                                      <p:cBhvr>
                                        <p:cTn id="17" dur="1000"/>
                                        <p:tgtEl>
                                          <p:spTgt spid="17">
                                            <p:txEl>
                                              <p:pRg st="1" end="1"/>
                                            </p:txEl>
                                          </p:spTgt>
                                        </p:tgtEl>
                                      </p:cBhvr>
                                    </p:animEffect>
                                    <p:anim calcmode="lin" valueType="num">
                                      <p:cBhvr>
                                        <p:cTn id="18"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17">
                                            <p:txEl>
                                              <p:pRg st="1" end="1"/>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7">
                                            <p:txEl>
                                              <p:pRg st="2" end="2"/>
                                            </p:txEl>
                                          </p:spTgt>
                                        </p:tgtEl>
                                        <p:attrNameLst>
                                          <p:attrName>style.visibility</p:attrName>
                                        </p:attrNameLst>
                                      </p:cBhvr>
                                      <p:to>
                                        <p:strVal val="visible"/>
                                      </p:to>
                                    </p:set>
                                    <p:animEffect transition="in" filter="fade">
                                      <p:cBhvr>
                                        <p:cTn id="22" dur="1000"/>
                                        <p:tgtEl>
                                          <p:spTgt spid="17">
                                            <p:txEl>
                                              <p:pRg st="2" end="2"/>
                                            </p:txEl>
                                          </p:spTgt>
                                        </p:tgtEl>
                                      </p:cBhvr>
                                    </p:animEffect>
                                    <p:anim calcmode="lin" valueType="num">
                                      <p:cBhvr>
                                        <p:cTn id="23"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17">
                                            <p:txEl>
                                              <p:pRg st="2" end="2"/>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17">
                                            <p:txEl>
                                              <p:pRg st="3" end="3"/>
                                            </p:txEl>
                                          </p:spTgt>
                                        </p:tgtEl>
                                        <p:attrNameLst>
                                          <p:attrName>style.visibility</p:attrName>
                                        </p:attrNameLst>
                                      </p:cBhvr>
                                      <p:to>
                                        <p:strVal val="visible"/>
                                      </p:to>
                                    </p:set>
                                    <p:animEffect transition="in" filter="fade">
                                      <p:cBhvr>
                                        <p:cTn id="27" dur="1000"/>
                                        <p:tgtEl>
                                          <p:spTgt spid="17">
                                            <p:txEl>
                                              <p:pRg st="3" end="3"/>
                                            </p:txEl>
                                          </p:spTgt>
                                        </p:tgtEl>
                                      </p:cBhvr>
                                    </p:animEffect>
                                    <p:anim calcmode="lin" valueType="num">
                                      <p:cBhvr>
                                        <p:cTn id="28" dur="1000" fill="hold"/>
                                        <p:tgtEl>
                                          <p:spTgt spid="17">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17">
                                            <p:txEl>
                                              <p:pRg st="3" end="3"/>
                                            </p:txEl>
                                          </p:spTgt>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17">
                                            <p:txEl>
                                              <p:pRg st="4" end="4"/>
                                            </p:txEl>
                                          </p:spTgt>
                                        </p:tgtEl>
                                        <p:attrNameLst>
                                          <p:attrName>style.visibility</p:attrName>
                                        </p:attrNameLst>
                                      </p:cBhvr>
                                      <p:to>
                                        <p:strVal val="visible"/>
                                      </p:to>
                                    </p:set>
                                    <p:animEffect transition="in" filter="fade">
                                      <p:cBhvr>
                                        <p:cTn id="32" dur="1000"/>
                                        <p:tgtEl>
                                          <p:spTgt spid="17">
                                            <p:txEl>
                                              <p:pRg st="4" end="4"/>
                                            </p:txEl>
                                          </p:spTgt>
                                        </p:tgtEl>
                                      </p:cBhvr>
                                    </p:animEffect>
                                    <p:anim calcmode="lin" valueType="num">
                                      <p:cBhvr>
                                        <p:cTn id="33" dur="1000" fill="hold"/>
                                        <p:tgtEl>
                                          <p:spTgt spid="17">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1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animBg="1">
        <p:tmplLst>
          <p:tmpl>
            <p:tnLst>
              <p:par>
                <p:cTn presetID="47"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 lvl="1">
            <p:tnLst>
              <p:par>
                <p:cTn presetID="47"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PhAnim="0" preserve="1" userDrawn="1">
  <p:cSld name="2_Titel, afbeelding en 3 blokken">
    <p:spTree>
      <p:nvGrpSpPr>
        <p:cNvPr id="1" name=""/>
        <p:cNvGrpSpPr/>
        <p:nvPr/>
      </p:nvGrpSpPr>
      <p:grpSpPr>
        <a:xfrm>
          <a:off x="0" y="0"/>
          <a:ext cx="0" cy="0"/>
          <a:chOff x="0" y="0"/>
          <a:chExt cx="0" cy="0"/>
        </a:xfrm>
      </p:grpSpPr>
      <p:sp>
        <p:nvSpPr>
          <p:cNvPr id="6" name="Tijdelijke aanduiding voor afbeelding 2"/>
          <p:cNvSpPr>
            <a:spLocks noGrp="1"/>
          </p:cNvSpPr>
          <p:nvPr>
            <p:ph type="pic" idx="1"/>
          </p:nvPr>
        </p:nvSpPr>
        <p:spPr>
          <a:xfrm>
            <a:off x="144440" y="795093"/>
            <a:ext cx="8851949" cy="4203989"/>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1000"/>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pPr lvl="0"/>
            <a:endParaRPr lang="nl-NL" noProof="0"/>
          </a:p>
        </p:txBody>
      </p:sp>
      <p:sp>
        <p:nvSpPr>
          <p:cNvPr id="2" name="Titel 1"/>
          <p:cNvSpPr>
            <a:spLocks noGrp="1"/>
          </p:cNvSpPr>
          <p:nvPr>
            <p:ph type="title"/>
          </p:nvPr>
        </p:nvSpPr>
        <p:spPr/>
        <p:txBody>
          <a:bodyPr/>
          <a:lstStyle/>
          <a:p>
            <a:r>
              <a:rPr lang="nl-NL"/>
              <a:t>Klik om de stijl te bewerken</a:t>
            </a:r>
          </a:p>
        </p:txBody>
      </p:sp>
      <p:sp>
        <p:nvSpPr>
          <p:cNvPr id="17" name="Tijdelijke aanduiding voor inhoud 3"/>
          <p:cNvSpPr>
            <a:spLocks noGrp="1"/>
          </p:cNvSpPr>
          <p:nvPr>
            <p:ph sz="half" idx="2"/>
          </p:nvPr>
        </p:nvSpPr>
        <p:spPr bwMode="gray">
          <a:xfrm>
            <a:off x="420614" y="1080755"/>
            <a:ext cx="2663537" cy="3542206"/>
          </a:xfrm>
          <a:solidFill>
            <a:schemeClr val="bg1">
              <a:alpha val="90000"/>
            </a:schemeClr>
          </a:solidFill>
          <a:ln w="9525">
            <a:noFill/>
            <a:miter lim="800000"/>
            <a:headEnd/>
            <a:tailEnd/>
          </a:ln>
        </p:spPr>
        <p:txBody>
          <a:bodyPr vert="horz" wrap="square" lIns="144000" tIns="108000" rIns="144000" bIns="108000" numCol="1" anchor="t" anchorCtr="0" compatLnSpc="1">
            <a:prstTxWarp prst="textNoShape">
              <a:avLst/>
            </a:prstTxWarp>
          </a:bodyPr>
          <a:lstStyle>
            <a:lvl1pPr algn="l" rtl="0" eaLnBrk="0" fontAlgn="base" hangingPunct="0">
              <a:spcBef>
                <a:spcPct val="20000"/>
              </a:spcBef>
              <a:spcAft>
                <a:spcPct val="0"/>
              </a:spcAft>
              <a:defRPr lang="nl-NL" smtClean="0">
                <a:solidFill>
                  <a:schemeClr val="tx1"/>
                </a:solidFill>
                <a:latin typeface="+mn-lt"/>
                <a:ea typeface="+mn-ea"/>
                <a:cs typeface="+mn-cs"/>
              </a:defRPr>
            </a:lvl1pPr>
            <a:lvl2pPr algn="l" rtl="0" eaLnBrk="0" fontAlgn="base" hangingPunct="0">
              <a:spcBef>
                <a:spcPct val="20000"/>
              </a:spcBef>
              <a:spcAft>
                <a:spcPct val="0"/>
              </a:spcAft>
              <a:defRPr lang="nl-NL" smtClean="0">
                <a:solidFill>
                  <a:schemeClr val="tx1"/>
                </a:solidFill>
                <a:latin typeface="+mn-lt"/>
                <a:ea typeface="+mn-ea"/>
                <a:cs typeface="+mn-cs"/>
              </a:defRPr>
            </a:lvl2pPr>
            <a:lvl3pPr algn="l" rtl="0" eaLnBrk="0" fontAlgn="base" hangingPunct="0">
              <a:spcBef>
                <a:spcPct val="20000"/>
              </a:spcBef>
              <a:spcAft>
                <a:spcPct val="0"/>
              </a:spcAft>
              <a:defRPr lang="nl-NL" smtClean="0">
                <a:solidFill>
                  <a:schemeClr val="tx1"/>
                </a:solidFill>
                <a:latin typeface="+mn-lt"/>
                <a:ea typeface="+mn-ea"/>
                <a:cs typeface="+mn-cs"/>
              </a:defRPr>
            </a:lvl3pPr>
            <a:lvl4pPr algn="l" rtl="0" eaLnBrk="0" fontAlgn="base" hangingPunct="0">
              <a:spcBef>
                <a:spcPct val="20000"/>
              </a:spcBef>
              <a:spcAft>
                <a:spcPct val="0"/>
              </a:spcAft>
              <a:defRPr lang="nl-NL" smtClean="0">
                <a:solidFill>
                  <a:schemeClr val="tx1"/>
                </a:solidFill>
                <a:latin typeface="+mn-lt"/>
                <a:ea typeface="+mn-ea"/>
                <a:cs typeface="+mn-cs"/>
              </a:defRPr>
            </a:lvl4pPr>
            <a:lvl5pPr algn="l" rtl="0" eaLnBrk="0" fontAlgn="base" hangingPunct="0">
              <a:spcBef>
                <a:spcPct val="20000"/>
              </a:spcBef>
              <a:spcAft>
                <a:spcPct val="0"/>
              </a:spcAft>
              <a:defRPr lang="nl-NL">
                <a:solidFill>
                  <a:schemeClr val="tx1"/>
                </a:solidFill>
                <a:latin typeface="+mn-lt"/>
                <a:ea typeface="+mn-ea"/>
                <a:cs typeface="+mn-cs"/>
              </a:defRPr>
            </a:lvl5pPr>
            <a:lvl6pPr>
              <a:defRPr sz="1799"/>
            </a:lvl6pPr>
            <a:lvl7pPr>
              <a:defRPr sz="1799"/>
            </a:lvl7pPr>
            <a:lvl8pPr>
              <a:defRPr sz="1799"/>
            </a:lvl8pPr>
            <a:lvl9pPr>
              <a:defRPr sz="1799"/>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inhoud 3"/>
          <p:cNvSpPr>
            <a:spLocks noGrp="1"/>
          </p:cNvSpPr>
          <p:nvPr>
            <p:ph sz="half" idx="13"/>
          </p:nvPr>
        </p:nvSpPr>
        <p:spPr bwMode="gray">
          <a:xfrm>
            <a:off x="3239438" y="1080755"/>
            <a:ext cx="2663537" cy="3542206"/>
          </a:xfrm>
          <a:solidFill>
            <a:schemeClr val="bg1">
              <a:alpha val="90000"/>
            </a:schemeClr>
          </a:solidFill>
          <a:ln w="9525">
            <a:noFill/>
            <a:miter lim="800000"/>
            <a:headEnd/>
            <a:tailEnd/>
          </a:ln>
        </p:spPr>
        <p:txBody>
          <a:bodyPr vert="horz" wrap="square" lIns="144000" tIns="108000" rIns="144000" bIns="108000" numCol="1" anchor="t" anchorCtr="0" compatLnSpc="1">
            <a:prstTxWarp prst="textNoShape">
              <a:avLst/>
            </a:prstTxWarp>
          </a:bodyPr>
          <a:lstStyle>
            <a:lvl1pPr algn="l" rtl="0" eaLnBrk="0" fontAlgn="base" hangingPunct="0">
              <a:spcBef>
                <a:spcPct val="20000"/>
              </a:spcBef>
              <a:spcAft>
                <a:spcPct val="0"/>
              </a:spcAft>
              <a:defRPr lang="nl-NL" smtClean="0">
                <a:solidFill>
                  <a:schemeClr val="tx1"/>
                </a:solidFill>
                <a:latin typeface="+mn-lt"/>
                <a:ea typeface="+mn-ea"/>
                <a:cs typeface="+mn-cs"/>
              </a:defRPr>
            </a:lvl1pPr>
            <a:lvl2pPr algn="l" rtl="0" eaLnBrk="0" fontAlgn="base" hangingPunct="0">
              <a:spcBef>
                <a:spcPct val="20000"/>
              </a:spcBef>
              <a:spcAft>
                <a:spcPct val="0"/>
              </a:spcAft>
              <a:defRPr lang="nl-NL" smtClean="0">
                <a:solidFill>
                  <a:schemeClr val="tx1"/>
                </a:solidFill>
                <a:latin typeface="+mn-lt"/>
                <a:ea typeface="+mn-ea"/>
                <a:cs typeface="+mn-cs"/>
              </a:defRPr>
            </a:lvl2pPr>
            <a:lvl3pPr algn="l" rtl="0" eaLnBrk="0" fontAlgn="base" hangingPunct="0">
              <a:spcBef>
                <a:spcPct val="20000"/>
              </a:spcBef>
              <a:spcAft>
                <a:spcPct val="0"/>
              </a:spcAft>
              <a:defRPr lang="nl-NL" smtClean="0">
                <a:solidFill>
                  <a:schemeClr val="tx1"/>
                </a:solidFill>
                <a:latin typeface="+mn-lt"/>
                <a:ea typeface="+mn-ea"/>
                <a:cs typeface="+mn-cs"/>
              </a:defRPr>
            </a:lvl3pPr>
            <a:lvl4pPr algn="l" rtl="0" eaLnBrk="0" fontAlgn="base" hangingPunct="0">
              <a:spcBef>
                <a:spcPct val="20000"/>
              </a:spcBef>
              <a:spcAft>
                <a:spcPct val="0"/>
              </a:spcAft>
              <a:defRPr lang="nl-NL" smtClean="0">
                <a:solidFill>
                  <a:schemeClr val="tx1"/>
                </a:solidFill>
                <a:latin typeface="+mn-lt"/>
                <a:ea typeface="+mn-ea"/>
                <a:cs typeface="+mn-cs"/>
              </a:defRPr>
            </a:lvl4pPr>
            <a:lvl5pPr algn="l" rtl="0" eaLnBrk="0" fontAlgn="base" hangingPunct="0">
              <a:spcBef>
                <a:spcPct val="20000"/>
              </a:spcBef>
              <a:spcAft>
                <a:spcPct val="0"/>
              </a:spcAft>
              <a:defRPr lang="nl-NL">
                <a:solidFill>
                  <a:schemeClr val="tx1"/>
                </a:solidFill>
                <a:latin typeface="+mn-lt"/>
                <a:ea typeface="+mn-ea"/>
                <a:cs typeface="+mn-cs"/>
              </a:defRPr>
            </a:lvl5pPr>
            <a:lvl6pPr>
              <a:defRPr sz="1799"/>
            </a:lvl6pPr>
            <a:lvl7pPr>
              <a:defRPr sz="1799"/>
            </a:lvl7pPr>
            <a:lvl8pPr>
              <a:defRPr sz="1799"/>
            </a:lvl8pPr>
            <a:lvl9pPr>
              <a:defRPr sz="1799"/>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inhoud 3"/>
          <p:cNvSpPr>
            <a:spLocks noGrp="1"/>
          </p:cNvSpPr>
          <p:nvPr>
            <p:ph sz="half" idx="14"/>
          </p:nvPr>
        </p:nvSpPr>
        <p:spPr bwMode="gray">
          <a:xfrm>
            <a:off x="6058261" y="1080755"/>
            <a:ext cx="2663537" cy="3542206"/>
          </a:xfrm>
          <a:solidFill>
            <a:schemeClr val="bg1">
              <a:alpha val="90000"/>
            </a:schemeClr>
          </a:solidFill>
          <a:ln w="9525">
            <a:noFill/>
            <a:miter lim="800000"/>
            <a:headEnd/>
            <a:tailEnd/>
          </a:ln>
        </p:spPr>
        <p:txBody>
          <a:bodyPr vert="horz" wrap="square" lIns="144000" tIns="108000" rIns="144000" bIns="108000" numCol="1" anchor="t" anchorCtr="0" compatLnSpc="1">
            <a:prstTxWarp prst="textNoShape">
              <a:avLst/>
            </a:prstTxWarp>
          </a:bodyPr>
          <a:lstStyle>
            <a:lvl1pPr algn="l" rtl="0" eaLnBrk="0" fontAlgn="base" hangingPunct="0">
              <a:spcBef>
                <a:spcPct val="20000"/>
              </a:spcBef>
              <a:spcAft>
                <a:spcPct val="0"/>
              </a:spcAft>
              <a:defRPr lang="nl-NL" smtClean="0">
                <a:solidFill>
                  <a:schemeClr val="tx1"/>
                </a:solidFill>
                <a:latin typeface="+mn-lt"/>
                <a:ea typeface="+mn-ea"/>
                <a:cs typeface="+mn-cs"/>
              </a:defRPr>
            </a:lvl1pPr>
            <a:lvl2pPr algn="l" rtl="0" eaLnBrk="0" fontAlgn="base" hangingPunct="0">
              <a:spcBef>
                <a:spcPct val="20000"/>
              </a:spcBef>
              <a:spcAft>
                <a:spcPct val="0"/>
              </a:spcAft>
              <a:defRPr lang="nl-NL" smtClean="0">
                <a:solidFill>
                  <a:schemeClr val="tx1"/>
                </a:solidFill>
                <a:latin typeface="+mn-lt"/>
                <a:ea typeface="+mn-ea"/>
                <a:cs typeface="+mn-cs"/>
              </a:defRPr>
            </a:lvl2pPr>
            <a:lvl3pPr algn="l" rtl="0" eaLnBrk="0" fontAlgn="base" hangingPunct="0">
              <a:spcBef>
                <a:spcPct val="20000"/>
              </a:spcBef>
              <a:spcAft>
                <a:spcPct val="0"/>
              </a:spcAft>
              <a:defRPr lang="nl-NL" smtClean="0">
                <a:solidFill>
                  <a:schemeClr val="tx1"/>
                </a:solidFill>
                <a:latin typeface="+mn-lt"/>
                <a:ea typeface="+mn-ea"/>
                <a:cs typeface="+mn-cs"/>
              </a:defRPr>
            </a:lvl3pPr>
            <a:lvl4pPr algn="l" rtl="0" eaLnBrk="0" fontAlgn="base" hangingPunct="0">
              <a:spcBef>
                <a:spcPct val="20000"/>
              </a:spcBef>
              <a:spcAft>
                <a:spcPct val="0"/>
              </a:spcAft>
              <a:defRPr lang="nl-NL" smtClean="0">
                <a:solidFill>
                  <a:schemeClr val="tx1"/>
                </a:solidFill>
                <a:latin typeface="+mn-lt"/>
                <a:ea typeface="+mn-ea"/>
                <a:cs typeface="+mn-cs"/>
              </a:defRPr>
            </a:lvl4pPr>
            <a:lvl5pPr algn="l" rtl="0" eaLnBrk="0" fontAlgn="base" hangingPunct="0">
              <a:spcBef>
                <a:spcPct val="20000"/>
              </a:spcBef>
              <a:spcAft>
                <a:spcPct val="0"/>
              </a:spcAft>
              <a:defRPr lang="nl-NL">
                <a:solidFill>
                  <a:schemeClr val="tx1"/>
                </a:solidFill>
                <a:latin typeface="+mn-lt"/>
                <a:ea typeface="+mn-ea"/>
                <a:cs typeface="+mn-cs"/>
              </a:defRPr>
            </a:lvl5pPr>
            <a:lvl6pPr>
              <a:defRPr sz="1799"/>
            </a:lvl6pPr>
            <a:lvl7pPr>
              <a:defRPr sz="1799"/>
            </a:lvl7pPr>
            <a:lvl8pPr>
              <a:defRPr sz="1799"/>
            </a:lvl8pPr>
            <a:lvl9pPr>
              <a:defRPr sz="1799"/>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8269602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7">
                                            <p:bg/>
                                          </p:spTgt>
                                        </p:tgtEl>
                                        <p:attrNameLst>
                                          <p:attrName>style.visibility</p:attrName>
                                        </p:attrNameLst>
                                      </p:cBhvr>
                                      <p:to>
                                        <p:strVal val="visible"/>
                                      </p:to>
                                    </p:set>
                                    <p:animEffect transition="in" filter="fade">
                                      <p:cBhvr>
                                        <p:cTn id="7" dur="1000"/>
                                        <p:tgtEl>
                                          <p:spTgt spid="17">
                                            <p:bg/>
                                          </p:spTgt>
                                        </p:tgtEl>
                                      </p:cBhvr>
                                    </p:animEffect>
                                    <p:anim calcmode="lin" valueType="num">
                                      <p:cBhvr>
                                        <p:cTn id="8" dur="1000" fill="hold"/>
                                        <p:tgtEl>
                                          <p:spTgt spid="17">
                                            <p:bg/>
                                          </p:spTgt>
                                        </p:tgtEl>
                                        <p:attrNameLst>
                                          <p:attrName>ppt_x</p:attrName>
                                        </p:attrNameLst>
                                      </p:cBhvr>
                                      <p:tavLst>
                                        <p:tav tm="0">
                                          <p:val>
                                            <p:strVal val="#ppt_x"/>
                                          </p:val>
                                        </p:tav>
                                        <p:tav tm="100000">
                                          <p:val>
                                            <p:strVal val="#ppt_x"/>
                                          </p:val>
                                        </p:tav>
                                      </p:tavLst>
                                    </p:anim>
                                    <p:anim calcmode="lin" valueType="num">
                                      <p:cBhvr>
                                        <p:cTn id="9" dur="1000" fill="hold"/>
                                        <p:tgtEl>
                                          <p:spTgt spid="17">
                                            <p:bg/>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fade">
                                      <p:cBhvr>
                                        <p:cTn id="12" dur="1000"/>
                                        <p:tgtEl>
                                          <p:spTgt spid="17">
                                            <p:txEl>
                                              <p:pRg st="0" end="0"/>
                                            </p:txEl>
                                          </p:spTgt>
                                        </p:tgtEl>
                                      </p:cBhvr>
                                    </p:animEffect>
                                    <p:anim calcmode="lin" valueType="num">
                                      <p:cBhvr>
                                        <p:cTn id="13"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7">
                                            <p:txEl>
                                              <p:pRg st="0" end="0"/>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7">
                                            <p:txEl>
                                              <p:pRg st="1" end="1"/>
                                            </p:txEl>
                                          </p:spTgt>
                                        </p:tgtEl>
                                        <p:attrNameLst>
                                          <p:attrName>style.visibility</p:attrName>
                                        </p:attrNameLst>
                                      </p:cBhvr>
                                      <p:to>
                                        <p:strVal val="visible"/>
                                      </p:to>
                                    </p:set>
                                    <p:animEffect transition="in" filter="fade">
                                      <p:cBhvr>
                                        <p:cTn id="17" dur="1000"/>
                                        <p:tgtEl>
                                          <p:spTgt spid="17">
                                            <p:txEl>
                                              <p:pRg st="1" end="1"/>
                                            </p:txEl>
                                          </p:spTgt>
                                        </p:tgtEl>
                                      </p:cBhvr>
                                    </p:animEffect>
                                    <p:anim calcmode="lin" valueType="num">
                                      <p:cBhvr>
                                        <p:cTn id="18"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17">
                                            <p:txEl>
                                              <p:pRg st="1" end="1"/>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7">
                                            <p:txEl>
                                              <p:pRg st="2" end="2"/>
                                            </p:txEl>
                                          </p:spTgt>
                                        </p:tgtEl>
                                        <p:attrNameLst>
                                          <p:attrName>style.visibility</p:attrName>
                                        </p:attrNameLst>
                                      </p:cBhvr>
                                      <p:to>
                                        <p:strVal val="visible"/>
                                      </p:to>
                                    </p:set>
                                    <p:animEffect transition="in" filter="fade">
                                      <p:cBhvr>
                                        <p:cTn id="22" dur="1000"/>
                                        <p:tgtEl>
                                          <p:spTgt spid="17">
                                            <p:txEl>
                                              <p:pRg st="2" end="2"/>
                                            </p:txEl>
                                          </p:spTgt>
                                        </p:tgtEl>
                                      </p:cBhvr>
                                    </p:animEffect>
                                    <p:anim calcmode="lin" valueType="num">
                                      <p:cBhvr>
                                        <p:cTn id="23"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17">
                                            <p:txEl>
                                              <p:pRg st="2" end="2"/>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17">
                                            <p:txEl>
                                              <p:pRg st="3" end="3"/>
                                            </p:txEl>
                                          </p:spTgt>
                                        </p:tgtEl>
                                        <p:attrNameLst>
                                          <p:attrName>style.visibility</p:attrName>
                                        </p:attrNameLst>
                                      </p:cBhvr>
                                      <p:to>
                                        <p:strVal val="visible"/>
                                      </p:to>
                                    </p:set>
                                    <p:animEffect transition="in" filter="fade">
                                      <p:cBhvr>
                                        <p:cTn id="27" dur="1000"/>
                                        <p:tgtEl>
                                          <p:spTgt spid="17">
                                            <p:txEl>
                                              <p:pRg st="3" end="3"/>
                                            </p:txEl>
                                          </p:spTgt>
                                        </p:tgtEl>
                                      </p:cBhvr>
                                    </p:animEffect>
                                    <p:anim calcmode="lin" valueType="num">
                                      <p:cBhvr>
                                        <p:cTn id="28" dur="1000" fill="hold"/>
                                        <p:tgtEl>
                                          <p:spTgt spid="17">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17">
                                            <p:txEl>
                                              <p:pRg st="3" end="3"/>
                                            </p:txEl>
                                          </p:spTgt>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17">
                                            <p:txEl>
                                              <p:pRg st="4" end="4"/>
                                            </p:txEl>
                                          </p:spTgt>
                                        </p:tgtEl>
                                        <p:attrNameLst>
                                          <p:attrName>style.visibility</p:attrName>
                                        </p:attrNameLst>
                                      </p:cBhvr>
                                      <p:to>
                                        <p:strVal val="visible"/>
                                      </p:to>
                                    </p:set>
                                    <p:animEffect transition="in" filter="fade">
                                      <p:cBhvr>
                                        <p:cTn id="32" dur="1000"/>
                                        <p:tgtEl>
                                          <p:spTgt spid="17">
                                            <p:txEl>
                                              <p:pRg st="4" end="4"/>
                                            </p:txEl>
                                          </p:spTgt>
                                        </p:tgtEl>
                                      </p:cBhvr>
                                    </p:animEffect>
                                    <p:anim calcmode="lin" valueType="num">
                                      <p:cBhvr>
                                        <p:cTn id="33" dur="1000" fill="hold"/>
                                        <p:tgtEl>
                                          <p:spTgt spid="17">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1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grpId="0" nodeType="clickEffect">
                                  <p:stCondLst>
                                    <p:cond delay="0"/>
                                  </p:stCondLst>
                                  <p:childTnLst>
                                    <p:set>
                                      <p:cBhvr>
                                        <p:cTn id="38" dur="1" fill="hold">
                                          <p:stCondLst>
                                            <p:cond delay="0"/>
                                          </p:stCondLst>
                                        </p:cTn>
                                        <p:tgtEl>
                                          <p:spTgt spid="9">
                                            <p:bg/>
                                          </p:spTgt>
                                        </p:tgtEl>
                                        <p:attrNameLst>
                                          <p:attrName>style.visibility</p:attrName>
                                        </p:attrNameLst>
                                      </p:cBhvr>
                                      <p:to>
                                        <p:strVal val="visible"/>
                                      </p:to>
                                    </p:set>
                                    <p:animEffect transition="in" filter="fade">
                                      <p:cBhvr>
                                        <p:cTn id="39" dur="1000"/>
                                        <p:tgtEl>
                                          <p:spTgt spid="9">
                                            <p:bg/>
                                          </p:spTgt>
                                        </p:tgtEl>
                                      </p:cBhvr>
                                    </p:animEffect>
                                    <p:anim calcmode="lin" valueType="num">
                                      <p:cBhvr>
                                        <p:cTn id="40" dur="1000" fill="hold"/>
                                        <p:tgtEl>
                                          <p:spTgt spid="9">
                                            <p:bg/>
                                          </p:spTgt>
                                        </p:tgtEl>
                                        <p:attrNameLst>
                                          <p:attrName>ppt_x</p:attrName>
                                        </p:attrNameLst>
                                      </p:cBhvr>
                                      <p:tavLst>
                                        <p:tav tm="0">
                                          <p:val>
                                            <p:strVal val="#ppt_x"/>
                                          </p:val>
                                        </p:tav>
                                        <p:tav tm="100000">
                                          <p:val>
                                            <p:strVal val="#ppt_x"/>
                                          </p:val>
                                        </p:tav>
                                      </p:tavLst>
                                    </p:anim>
                                    <p:anim calcmode="lin" valueType="num">
                                      <p:cBhvr>
                                        <p:cTn id="41" dur="1000" fill="hold"/>
                                        <p:tgtEl>
                                          <p:spTgt spid="9">
                                            <p:bg/>
                                          </p:spTgt>
                                        </p:tgtEl>
                                        <p:attrNameLst>
                                          <p:attrName>ppt_y</p:attrName>
                                        </p:attrNameLst>
                                      </p:cBhvr>
                                      <p:tavLst>
                                        <p:tav tm="0">
                                          <p:val>
                                            <p:strVal val="#ppt_y-.1"/>
                                          </p:val>
                                        </p:tav>
                                        <p:tav tm="100000">
                                          <p:val>
                                            <p:strVal val="#ppt_y"/>
                                          </p:val>
                                        </p:tav>
                                      </p:tavLst>
                                    </p:anim>
                                  </p:childTnLst>
                                </p:cTn>
                              </p:par>
                              <p:par>
                                <p:cTn id="42" presetID="47" presetClass="entr" presetSubtype="0" fill="hold" grpId="0" nodeType="withEffect">
                                  <p:stCondLst>
                                    <p:cond delay="0"/>
                                  </p:stCondLst>
                                  <p:childTnLst>
                                    <p:set>
                                      <p:cBhvr>
                                        <p:cTn id="43" dur="1" fill="hold">
                                          <p:stCondLst>
                                            <p:cond delay="0"/>
                                          </p:stCondLst>
                                        </p:cTn>
                                        <p:tgtEl>
                                          <p:spTgt spid="9">
                                            <p:txEl>
                                              <p:pRg st="0" end="0"/>
                                            </p:txEl>
                                          </p:spTgt>
                                        </p:tgtEl>
                                        <p:attrNameLst>
                                          <p:attrName>style.visibility</p:attrName>
                                        </p:attrNameLst>
                                      </p:cBhvr>
                                      <p:to>
                                        <p:strVal val="visible"/>
                                      </p:to>
                                    </p:set>
                                    <p:animEffect transition="in" filter="fade">
                                      <p:cBhvr>
                                        <p:cTn id="44" dur="1000"/>
                                        <p:tgtEl>
                                          <p:spTgt spid="9">
                                            <p:txEl>
                                              <p:pRg st="0" end="0"/>
                                            </p:txEl>
                                          </p:spTgt>
                                        </p:tgtEl>
                                      </p:cBhvr>
                                    </p:animEffect>
                                    <p:anim calcmode="lin" valueType="num">
                                      <p:cBhvr>
                                        <p:cTn id="4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46" dur="1000" fill="hold"/>
                                        <p:tgtEl>
                                          <p:spTgt spid="9">
                                            <p:txEl>
                                              <p:pRg st="0" end="0"/>
                                            </p:txEl>
                                          </p:spTgt>
                                        </p:tgtEl>
                                        <p:attrNameLst>
                                          <p:attrName>ppt_y</p:attrName>
                                        </p:attrNameLst>
                                      </p:cBhvr>
                                      <p:tavLst>
                                        <p:tav tm="0">
                                          <p:val>
                                            <p:strVal val="#ppt_y-.1"/>
                                          </p:val>
                                        </p:tav>
                                        <p:tav tm="100000">
                                          <p:val>
                                            <p:strVal val="#ppt_y"/>
                                          </p:val>
                                        </p:tav>
                                      </p:tavLst>
                                    </p:anim>
                                  </p:childTnLst>
                                </p:cTn>
                              </p:par>
                              <p:par>
                                <p:cTn id="47" presetID="47" presetClass="entr" presetSubtype="0" fill="hold" grpId="0" nodeType="withEffect">
                                  <p:stCondLst>
                                    <p:cond delay="0"/>
                                  </p:stCondLst>
                                  <p:childTnLst>
                                    <p:set>
                                      <p:cBhvr>
                                        <p:cTn id="48" dur="1" fill="hold">
                                          <p:stCondLst>
                                            <p:cond delay="0"/>
                                          </p:stCondLst>
                                        </p:cTn>
                                        <p:tgtEl>
                                          <p:spTgt spid="9">
                                            <p:txEl>
                                              <p:pRg st="1" end="1"/>
                                            </p:txEl>
                                          </p:spTgt>
                                        </p:tgtEl>
                                        <p:attrNameLst>
                                          <p:attrName>style.visibility</p:attrName>
                                        </p:attrNameLst>
                                      </p:cBhvr>
                                      <p:to>
                                        <p:strVal val="visible"/>
                                      </p:to>
                                    </p:set>
                                    <p:animEffect transition="in" filter="fade">
                                      <p:cBhvr>
                                        <p:cTn id="49" dur="1000"/>
                                        <p:tgtEl>
                                          <p:spTgt spid="9">
                                            <p:txEl>
                                              <p:pRg st="1" end="1"/>
                                            </p:txEl>
                                          </p:spTgt>
                                        </p:tgtEl>
                                      </p:cBhvr>
                                    </p:animEffect>
                                    <p:anim calcmode="lin" valueType="num">
                                      <p:cBhvr>
                                        <p:cTn id="50"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51" dur="1000" fill="hold"/>
                                        <p:tgtEl>
                                          <p:spTgt spid="9">
                                            <p:txEl>
                                              <p:pRg st="1" end="1"/>
                                            </p:txEl>
                                          </p:spTgt>
                                        </p:tgtEl>
                                        <p:attrNameLst>
                                          <p:attrName>ppt_y</p:attrName>
                                        </p:attrNameLst>
                                      </p:cBhvr>
                                      <p:tavLst>
                                        <p:tav tm="0">
                                          <p:val>
                                            <p:strVal val="#ppt_y-.1"/>
                                          </p:val>
                                        </p:tav>
                                        <p:tav tm="100000">
                                          <p:val>
                                            <p:strVal val="#ppt_y"/>
                                          </p:val>
                                        </p:tav>
                                      </p:tavLst>
                                    </p:anim>
                                  </p:childTnLst>
                                </p:cTn>
                              </p:par>
                              <p:par>
                                <p:cTn id="52" presetID="47" presetClass="entr" presetSubtype="0" fill="hold" grpId="0" nodeType="withEffect">
                                  <p:stCondLst>
                                    <p:cond delay="0"/>
                                  </p:stCondLst>
                                  <p:childTnLst>
                                    <p:set>
                                      <p:cBhvr>
                                        <p:cTn id="53" dur="1" fill="hold">
                                          <p:stCondLst>
                                            <p:cond delay="0"/>
                                          </p:stCondLst>
                                        </p:cTn>
                                        <p:tgtEl>
                                          <p:spTgt spid="9">
                                            <p:txEl>
                                              <p:pRg st="2" end="2"/>
                                            </p:txEl>
                                          </p:spTgt>
                                        </p:tgtEl>
                                        <p:attrNameLst>
                                          <p:attrName>style.visibility</p:attrName>
                                        </p:attrNameLst>
                                      </p:cBhvr>
                                      <p:to>
                                        <p:strVal val="visible"/>
                                      </p:to>
                                    </p:set>
                                    <p:animEffect transition="in" filter="fade">
                                      <p:cBhvr>
                                        <p:cTn id="54" dur="1000"/>
                                        <p:tgtEl>
                                          <p:spTgt spid="9">
                                            <p:txEl>
                                              <p:pRg st="2" end="2"/>
                                            </p:txEl>
                                          </p:spTgt>
                                        </p:tgtEl>
                                      </p:cBhvr>
                                    </p:animEffect>
                                    <p:anim calcmode="lin" valueType="num">
                                      <p:cBhvr>
                                        <p:cTn id="5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56" dur="1000" fill="hold"/>
                                        <p:tgtEl>
                                          <p:spTgt spid="9">
                                            <p:txEl>
                                              <p:pRg st="2" end="2"/>
                                            </p:txEl>
                                          </p:spTgt>
                                        </p:tgtEl>
                                        <p:attrNameLst>
                                          <p:attrName>ppt_y</p:attrName>
                                        </p:attrNameLst>
                                      </p:cBhvr>
                                      <p:tavLst>
                                        <p:tav tm="0">
                                          <p:val>
                                            <p:strVal val="#ppt_y-.1"/>
                                          </p:val>
                                        </p:tav>
                                        <p:tav tm="100000">
                                          <p:val>
                                            <p:strVal val="#ppt_y"/>
                                          </p:val>
                                        </p:tav>
                                      </p:tavLst>
                                    </p:anim>
                                  </p:childTnLst>
                                </p:cTn>
                              </p:par>
                              <p:par>
                                <p:cTn id="57" presetID="47" presetClass="entr" presetSubtype="0" fill="hold" grpId="0" nodeType="withEffect">
                                  <p:stCondLst>
                                    <p:cond delay="0"/>
                                  </p:stCondLst>
                                  <p:childTnLst>
                                    <p:set>
                                      <p:cBhvr>
                                        <p:cTn id="58" dur="1" fill="hold">
                                          <p:stCondLst>
                                            <p:cond delay="0"/>
                                          </p:stCondLst>
                                        </p:cTn>
                                        <p:tgtEl>
                                          <p:spTgt spid="9">
                                            <p:txEl>
                                              <p:pRg st="3" end="3"/>
                                            </p:txEl>
                                          </p:spTgt>
                                        </p:tgtEl>
                                        <p:attrNameLst>
                                          <p:attrName>style.visibility</p:attrName>
                                        </p:attrNameLst>
                                      </p:cBhvr>
                                      <p:to>
                                        <p:strVal val="visible"/>
                                      </p:to>
                                    </p:set>
                                    <p:animEffect transition="in" filter="fade">
                                      <p:cBhvr>
                                        <p:cTn id="59" dur="1000"/>
                                        <p:tgtEl>
                                          <p:spTgt spid="9">
                                            <p:txEl>
                                              <p:pRg st="3" end="3"/>
                                            </p:txEl>
                                          </p:spTgt>
                                        </p:tgtEl>
                                      </p:cBhvr>
                                    </p:animEffect>
                                    <p:anim calcmode="lin" valueType="num">
                                      <p:cBhvr>
                                        <p:cTn id="60"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61" dur="1000" fill="hold"/>
                                        <p:tgtEl>
                                          <p:spTgt spid="9">
                                            <p:txEl>
                                              <p:pRg st="3" end="3"/>
                                            </p:txEl>
                                          </p:spTgt>
                                        </p:tgtEl>
                                        <p:attrNameLst>
                                          <p:attrName>ppt_y</p:attrName>
                                        </p:attrNameLst>
                                      </p:cBhvr>
                                      <p:tavLst>
                                        <p:tav tm="0">
                                          <p:val>
                                            <p:strVal val="#ppt_y-.1"/>
                                          </p:val>
                                        </p:tav>
                                        <p:tav tm="100000">
                                          <p:val>
                                            <p:strVal val="#ppt_y"/>
                                          </p:val>
                                        </p:tav>
                                      </p:tavLst>
                                    </p:anim>
                                  </p:childTnLst>
                                </p:cTn>
                              </p:par>
                              <p:par>
                                <p:cTn id="62" presetID="47" presetClass="entr" presetSubtype="0" fill="hold" grpId="0" nodeType="withEffect">
                                  <p:stCondLst>
                                    <p:cond delay="0"/>
                                  </p:stCondLst>
                                  <p:childTnLst>
                                    <p:set>
                                      <p:cBhvr>
                                        <p:cTn id="63" dur="1" fill="hold">
                                          <p:stCondLst>
                                            <p:cond delay="0"/>
                                          </p:stCondLst>
                                        </p:cTn>
                                        <p:tgtEl>
                                          <p:spTgt spid="9">
                                            <p:txEl>
                                              <p:pRg st="4" end="4"/>
                                            </p:txEl>
                                          </p:spTgt>
                                        </p:tgtEl>
                                        <p:attrNameLst>
                                          <p:attrName>style.visibility</p:attrName>
                                        </p:attrNameLst>
                                      </p:cBhvr>
                                      <p:to>
                                        <p:strVal val="visible"/>
                                      </p:to>
                                    </p:set>
                                    <p:animEffect transition="in" filter="fade">
                                      <p:cBhvr>
                                        <p:cTn id="64" dur="1000"/>
                                        <p:tgtEl>
                                          <p:spTgt spid="9">
                                            <p:txEl>
                                              <p:pRg st="4" end="4"/>
                                            </p:txEl>
                                          </p:spTgt>
                                        </p:tgtEl>
                                      </p:cBhvr>
                                    </p:animEffect>
                                    <p:anim calcmode="lin" valueType="num">
                                      <p:cBhvr>
                                        <p:cTn id="65"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66"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7" presetClass="entr" presetSubtype="0" fill="hold" grpId="0" nodeType="clickEffect">
                                  <p:stCondLst>
                                    <p:cond delay="0"/>
                                  </p:stCondLst>
                                  <p:childTnLst>
                                    <p:set>
                                      <p:cBhvr>
                                        <p:cTn id="70" dur="1" fill="hold">
                                          <p:stCondLst>
                                            <p:cond delay="0"/>
                                          </p:stCondLst>
                                        </p:cTn>
                                        <p:tgtEl>
                                          <p:spTgt spid="10">
                                            <p:bg/>
                                          </p:spTgt>
                                        </p:tgtEl>
                                        <p:attrNameLst>
                                          <p:attrName>style.visibility</p:attrName>
                                        </p:attrNameLst>
                                      </p:cBhvr>
                                      <p:to>
                                        <p:strVal val="visible"/>
                                      </p:to>
                                    </p:set>
                                    <p:animEffect transition="in" filter="fade">
                                      <p:cBhvr>
                                        <p:cTn id="71" dur="1000"/>
                                        <p:tgtEl>
                                          <p:spTgt spid="10">
                                            <p:bg/>
                                          </p:spTgt>
                                        </p:tgtEl>
                                      </p:cBhvr>
                                    </p:animEffect>
                                    <p:anim calcmode="lin" valueType="num">
                                      <p:cBhvr>
                                        <p:cTn id="72" dur="1000" fill="hold"/>
                                        <p:tgtEl>
                                          <p:spTgt spid="10">
                                            <p:bg/>
                                          </p:spTgt>
                                        </p:tgtEl>
                                        <p:attrNameLst>
                                          <p:attrName>ppt_x</p:attrName>
                                        </p:attrNameLst>
                                      </p:cBhvr>
                                      <p:tavLst>
                                        <p:tav tm="0">
                                          <p:val>
                                            <p:strVal val="#ppt_x"/>
                                          </p:val>
                                        </p:tav>
                                        <p:tav tm="100000">
                                          <p:val>
                                            <p:strVal val="#ppt_x"/>
                                          </p:val>
                                        </p:tav>
                                      </p:tavLst>
                                    </p:anim>
                                    <p:anim calcmode="lin" valueType="num">
                                      <p:cBhvr>
                                        <p:cTn id="73" dur="1000" fill="hold"/>
                                        <p:tgtEl>
                                          <p:spTgt spid="10">
                                            <p:bg/>
                                          </p:spTgt>
                                        </p:tgtEl>
                                        <p:attrNameLst>
                                          <p:attrName>ppt_y</p:attrName>
                                        </p:attrNameLst>
                                      </p:cBhvr>
                                      <p:tavLst>
                                        <p:tav tm="0">
                                          <p:val>
                                            <p:strVal val="#ppt_y-.1"/>
                                          </p:val>
                                        </p:tav>
                                        <p:tav tm="100000">
                                          <p:val>
                                            <p:strVal val="#ppt_y"/>
                                          </p:val>
                                        </p:tav>
                                      </p:tavLst>
                                    </p:anim>
                                  </p:childTnLst>
                                </p:cTn>
                              </p:par>
                              <p:par>
                                <p:cTn id="74" presetID="47" presetClass="entr" presetSubtype="0" fill="hold" grpId="0" nodeType="withEffect">
                                  <p:stCondLst>
                                    <p:cond delay="0"/>
                                  </p:stCondLst>
                                  <p:childTnLst>
                                    <p:set>
                                      <p:cBhvr>
                                        <p:cTn id="75" dur="1" fill="hold">
                                          <p:stCondLst>
                                            <p:cond delay="0"/>
                                          </p:stCondLst>
                                        </p:cTn>
                                        <p:tgtEl>
                                          <p:spTgt spid="10">
                                            <p:txEl>
                                              <p:pRg st="0" end="0"/>
                                            </p:txEl>
                                          </p:spTgt>
                                        </p:tgtEl>
                                        <p:attrNameLst>
                                          <p:attrName>style.visibility</p:attrName>
                                        </p:attrNameLst>
                                      </p:cBhvr>
                                      <p:to>
                                        <p:strVal val="visible"/>
                                      </p:to>
                                    </p:set>
                                    <p:animEffect transition="in" filter="fade">
                                      <p:cBhvr>
                                        <p:cTn id="76" dur="1000"/>
                                        <p:tgtEl>
                                          <p:spTgt spid="10">
                                            <p:txEl>
                                              <p:pRg st="0" end="0"/>
                                            </p:txEl>
                                          </p:spTgt>
                                        </p:tgtEl>
                                      </p:cBhvr>
                                    </p:animEffect>
                                    <p:anim calcmode="lin" valueType="num">
                                      <p:cBhvr>
                                        <p:cTn id="77"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78"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79" presetID="47" presetClass="entr" presetSubtype="0" fill="hold" grpId="0" nodeType="withEffect">
                                  <p:stCondLst>
                                    <p:cond delay="0"/>
                                  </p:stCondLst>
                                  <p:childTnLst>
                                    <p:set>
                                      <p:cBhvr>
                                        <p:cTn id="80" dur="1" fill="hold">
                                          <p:stCondLst>
                                            <p:cond delay="0"/>
                                          </p:stCondLst>
                                        </p:cTn>
                                        <p:tgtEl>
                                          <p:spTgt spid="10">
                                            <p:txEl>
                                              <p:pRg st="1" end="1"/>
                                            </p:txEl>
                                          </p:spTgt>
                                        </p:tgtEl>
                                        <p:attrNameLst>
                                          <p:attrName>style.visibility</p:attrName>
                                        </p:attrNameLst>
                                      </p:cBhvr>
                                      <p:to>
                                        <p:strVal val="visible"/>
                                      </p:to>
                                    </p:set>
                                    <p:animEffect transition="in" filter="fade">
                                      <p:cBhvr>
                                        <p:cTn id="81" dur="1000"/>
                                        <p:tgtEl>
                                          <p:spTgt spid="10">
                                            <p:txEl>
                                              <p:pRg st="1" end="1"/>
                                            </p:txEl>
                                          </p:spTgt>
                                        </p:tgtEl>
                                      </p:cBhvr>
                                    </p:animEffect>
                                    <p:anim calcmode="lin" valueType="num">
                                      <p:cBhvr>
                                        <p:cTn id="82"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83" dur="1000" fill="hold"/>
                                        <p:tgtEl>
                                          <p:spTgt spid="10">
                                            <p:txEl>
                                              <p:pRg st="1" end="1"/>
                                            </p:txEl>
                                          </p:spTgt>
                                        </p:tgtEl>
                                        <p:attrNameLst>
                                          <p:attrName>ppt_y</p:attrName>
                                        </p:attrNameLst>
                                      </p:cBhvr>
                                      <p:tavLst>
                                        <p:tav tm="0">
                                          <p:val>
                                            <p:strVal val="#ppt_y-.1"/>
                                          </p:val>
                                        </p:tav>
                                        <p:tav tm="100000">
                                          <p:val>
                                            <p:strVal val="#ppt_y"/>
                                          </p:val>
                                        </p:tav>
                                      </p:tavLst>
                                    </p:anim>
                                  </p:childTnLst>
                                </p:cTn>
                              </p:par>
                              <p:par>
                                <p:cTn id="84" presetID="47" presetClass="entr" presetSubtype="0" fill="hold" grpId="0" nodeType="withEffect">
                                  <p:stCondLst>
                                    <p:cond delay="0"/>
                                  </p:stCondLst>
                                  <p:childTnLst>
                                    <p:set>
                                      <p:cBhvr>
                                        <p:cTn id="85" dur="1" fill="hold">
                                          <p:stCondLst>
                                            <p:cond delay="0"/>
                                          </p:stCondLst>
                                        </p:cTn>
                                        <p:tgtEl>
                                          <p:spTgt spid="10">
                                            <p:txEl>
                                              <p:pRg st="2" end="2"/>
                                            </p:txEl>
                                          </p:spTgt>
                                        </p:tgtEl>
                                        <p:attrNameLst>
                                          <p:attrName>style.visibility</p:attrName>
                                        </p:attrNameLst>
                                      </p:cBhvr>
                                      <p:to>
                                        <p:strVal val="visible"/>
                                      </p:to>
                                    </p:set>
                                    <p:animEffect transition="in" filter="fade">
                                      <p:cBhvr>
                                        <p:cTn id="86" dur="1000"/>
                                        <p:tgtEl>
                                          <p:spTgt spid="10">
                                            <p:txEl>
                                              <p:pRg st="2" end="2"/>
                                            </p:txEl>
                                          </p:spTgt>
                                        </p:tgtEl>
                                      </p:cBhvr>
                                    </p:animEffect>
                                    <p:anim calcmode="lin" valueType="num">
                                      <p:cBhvr>
                                        <p:cTn id="87"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88" dur="1000" fill="hold"/>
                                        <p:tgtEl>
                                          <p:spTgt spid="10">
                                            <p:txEl>
                                              <p:pRg st="2" end="2"/>
                                            </p:txEl>
                                          </p:spTgt>
                                        </p:tgtEl>
                                        <p:attrNameLst>
                                          <p:attrName>ppt_y</p:attrName>
                                        </p:attrNameLst>
                                      </p:cBhvr>
                                      <p:tavLst>
                                        <p:tav tm="0">
                                          <p:val>
                                            <p:strVal val="#ppt_y-.1"/>
                                          </p:val>
                                        </p:tav>
                                        <p:tav tm="100000">
                                          <p:val>
                                            <p:strVal val="#ppt_y"/>
                                          </p:val>
                                        </p:tav>
                                      </p:tavLst>
                                    </p:anim>
                                  </p:childTnLst>
                                </p:cTn>
                              </p:par>
                              <p:par>
                                <p:cTn id="89" presetID="47" presetClass="entr" presetSubtype="0" fill="hold" grpId="0" nodeType="withEffect">
                                  <p:stCondLst>
                                    <p:cond delay="0"/>
                                  </p:stCondLst>
                                  <p:childTnLst>
                                    <p:set>
                                      <p:cBhvr>
                                        <p:cTn id="90" dur="1" fill="hold">
                                          <p:stCondLst>
                                            <p:cond delay="0"/>
                                          </p:stCondLst>
                                        </p:cTn>
                                        <p:tgtEl>
                                          <p:spTgt spid="10">
                                            <p:txEl>
                                              <p:pRg st="3" end="3"/>
                                            </p:txEl>
                                          </p:spTgt>
                                        </p:tgtEl>
                                        <p:attrNameLst>
                                          <p:attrName>style.visibility</p:attrName>
                                        </p:attrNameLst>
                                      </p:cBhvr>
                                      <p:to>
                                        <p:strVal val="visible"/>
                                      </p:to>
                                    </p:set>
                                    <p:animEffect transition="in" filter="fade">
                                      <p:cBhvr>
                                        <p:cTn id="91" dur="1000"/>
                                        <p:tgtEl>
                                          <p:spTgt spid="10">
                                            <p:txEl>
                                              <p:pRg st="3" end="3"/>
                                            </p:txEl>
                                          </p:spTgt>
                                        </p:tgtEl>
                                      </p:cBhvr>
                                    </p:animEffect>
                                    <p:anim calcmode="lin" valueType="num">
                                      <p:cBhvr>
                                        <p:cTn id="92"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93" dur="1000" fill="hold"/>
                                        <p:tgtEl>
                                          <p:spTgt spid="10">
                                            <p:txEl>
                                              <p:pRg st="3" end="3"/>
                                            </p:txEl>
                                          </p:spTgt>
                                        </p:tgtEl>
                                        <p:attrNameLst>
                                          <p:attrName>ppt_y</p:attrName>
                                        </p:attrNameLst>
                                      </p:cBhvr>
                                      <p:tavLst>
                                        <p:tav tm="0">
                                          <p:val>
                                            <p:strVal val="#ppt_y-.1"/>
                                          </p:val>
                                        </p:tav>
                                        <p:tav tm="100000">
                                          <p:val>
                                            <p:strVal val="#ppt_y"/>
                                          </p:val>
                                        </p:tav>
                                      </p:tavLst>
                                    </p:anim>
                                  </p:childTnLst>
                                </p:cTn>
                              </p:par>
                              <p:par>
                                <p:cTn id="94" presetID="47" presetClass="entr" presetSubtype="0" fill="hold" grpId="0" nodeType="withEffect">
                                  <p:stCondLst>
                                    <p:cond delay="0"/>
                                  </p:stCondLst>
                                  <p:childTnLst>
                                    <p:set>
                                      <p:cBhvr>
                                        <p:cTn id="95" dur="1" fill="hold">
                                          <p:stCondLst>
                                            <p:cond delay="0"/>
                                          </p:stCondLst>
                                        </p:cTn>
                                        <p:tgtEl>
                                          <p:spTgt spid="10">
                                            <p:txEl>
                                              <p:pRg st="4" end="4"/>
                                            </p:txEl>
                                          </p:spTgt>
                                        </p:tgtEl>
                                        <p:attrNameLst>
                                          <p:attrName>style.visibility</p:attrName>
                                        </p:attrNameLst>
                                      </p:cBhvr>
                                      <p:to>
                                        <p:strVal val="visible"/>
                                      </p:to>
                                    </p:set>
                                    <p:animEffect transition="in" filter="fade">
                                      <p:cBhvr>
                                        <p:cTn id="96" dur="1000"/>
                                        <p:tgtEl>
                                          <p:spTgt spid="10">
                                            <p:txEl>
                                              <p:pRg st="4" end="4"/>
                                            </p:txEl>
                                          </p:spTgt>
                                        </p:tgtEl>
                                      </p:cBhvr>
                                    </p:animEffect>
                                    <p:anim calcmode="lin" valueType="num">
                                      <p:cBhvr>
                                        <p:cTn id="97"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98" dur="10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animBg="1">
        <p:tmplLst>
          <p:tmpl>
            <p:tnLst>
              <p:par>
                <p:cTn presetID="47"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 lvl="1">
            <p:tnLst>
              <p:par>
                <p:cTn presetID="47"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Lst>
      </p:bldP>
      <p:bldP spid="9" grpId="0" build="p" animBg="1">
        <p:tmplLst>
          <p:tmpl>
            <p:tnLst>
              <p:par>
                <p:cTn presetID="47"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animBg="1">
        <p:tmplLst>
          <p:tmpl>
            <p:tnLst>
              <p:par>
                <p:cTn presetID="47"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000"/>
                        <p:tgtEl>
                          <p:spTgt spid="10"/>
                        </p:tgtEl>
                      </p:cBhvr>
                    </p:animEffect>
                    <p:anim calcmode="lin" valueType="num">
                      <p:cBhvr>
                        <p:cTn dur="1000" fill="hold"/>
                        <p:tgtEl>
                          <p:spTgt spid="10"/>
                        </p:tgtEl>
                        <p:attrNameLst>
                          <p:attrName>ppt_x</p:attrName>
                        </p:attrNameLst>
                      </p:cBhvr>
                      <p:tavLst>
                        <p:tav tm="0">
                          <p:val>
                            <p:strVal val="#ppt_x"/>
                          </p:val>
                        </p:tav>
                        <p:tav tm="100000">
                          <p:val>
                            <p:strVal val="#ppt_x"/>
                          </p:val>
                        </p:tav>
                      </p:tavLst>
                    </p:anim>
                    <p:anim calcmode="lin" valueType="num">
                      <p:cBhvr>
                        <p:cTn dur="1000" fill="hold"/>
                        <p:tgtEl>
                          <p:spTgt spid="10"/>
                        </p:tgtEl>
                        <p:attrNameLst>
                          <p:attrName>ppt_y</p:attrName>
                        </p:attrNameLst>
                      </p:cBhvr>
                      <p:tavLst>
                        <p:tav tm="0">
                          <p:val>
                            <p:strVal val="#ppt_y-.1"/>
                          </p:val>
                        </p:tav>
                        <p:tav tm="100000">
                          <p:val>
                            <p:strVal val="#ppt_y"/>
                          </p:val>
                        </p:tav>
                      </p:tavLst>
                    </p:anim>
                  </p:childTnLst>
                </p:cTn>
              </p:par>
            </p:tnLst>
          </p:tmpl>
          <p:tmpl lvl="1">
            <p:tnLst>
              <p:par>
                <p:cTn presetID="47"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000"/>
                        <p:tgtEl>
                          <p:spTgt spid="10"/>
                        </p:tgtEl>
                      </p:cBhvr>
                    </p:animEffect>
                    <p:anim calcmode="lin" valueType="num">
                      <p:cBhvr>
                        <p:cTn dur="1000" fill="hold"/>
                        <p:tgtEl>
                          <p:spTgt spid="10"/>
                        </p:tgtEl>
                        <p:attrNameLst>
                          <p:attrName>ppt_x</p:attrName>
                        </p:attrNameLst>
                      </p:cBhvr>
                      <p:tavLst>
                        <p:tav tm="0">
                          <p:val>
                            <p:strVal val="#ppt_x"/>
                          </p:val>
                        </p:tav>
                        <p:tav tm="100000">
                          <p:val>
                            <p:strVal val="#ppt_x"/>
                          </p:val>
                        </p:tav>
                      </p:tavLst>
                    </p:anim>
                    <p:anim calcmode="lin" valueType="num">
                      <p:cBhvr>
                        <p:cTn dur="1000" fill="hold"/>
                        <p:tgtEl>
                          <p:spTgt spid="10"/>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000"/>
                        <p:tgtEl>
                          <p:spTgt spid="10"/>
                        </p:tgtEl>
                      </p:cBhvr>
                    </p:animEffect>
                    <p:anim calcmode="lin" valueType="num">
                      <p:cBhvr>
                        <p:cTn dur="1000" fill="hold"/>
                        <p:tgtEl>
                          <p:spTgt spid="10"/>
                        </p:tgtEl>
                        <p:attrNameLst>
                          <p:attrName>ppt_x</p:attrName>
                        </p:attrNameLst>
                      </p:cBhvr>
                      <p:tavLst>
                        <p:tav tm="0">
                          <p:val>
                            <p:strVal val="#ppt_x"/>
                          </p:val>
                        </p:tav>
                        <p:tav tm="100000">
                          <p:val>
                            <p:strVal val="#ppt_x"/>
                          </p:val>
                        </p:tav>
                      </p:tavLst>
                    </p:anim>
                    <p:anim calcmode="lin" valueType="num">
                      <p:cBhvr>
                        <p:cTn dur="1000" fill="hold"/>
                        <p:tgtEl>
                          <p:spTgt spid="10"/>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000"/>
                        <p:tgtEl>
                          <p:spTgt spid="10"/>
                        </p:tgtEl>
                      </p:cBhvr>
                    </p:animEffect>
                    <p:anim calcmode="lin" valueType="num">
                      <p:cBhvr>
                        <p:cTn dur="1000" fill="hold"/>
                        <p:tgtEl>
                          <p:spTgt spid="10"/>
                        </p:tgtEl>
                        <p:attrNameLst>
                          <p:attrName>ppt_x</p:attrName>
                        </p:attrNameLst>
                      </p:cBhvr>
                      <p:tavLst>
                        <p:tav tm="0">
                          <p:val>
                            <p:strVal val="#ppt_x"/>
                          </p:val>
                        </p:tav>
                        <p:tav tm="100000">
                          <p:val>
                            <p:strVal val="#ppt_x"/>
                          </p:val>
                        </p:tav>
                      </p:tavLst>
                    </p:anim>
                    <p:anim calcmode="lin" valueType="num">
                      <p:cBhvr>
                        <p:cTn dur="1000" fill="hold"/>
                        <p:tgtEl>
                          <p:spTgt spid="10"/>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000"/>
                        <p:tgtEl>
                          <p:spTgt spid="10"/>
                        </p:tgtEl>
                      </p:cBhvr>
                    </p:animEffect>
                    <p:anim calcmode="lin" valueType="num">
                      <p:cBhvr>
                        <p:cTn dur="1000" fill="hold"/>
                        <p:tgtEl>
                          <p:spTgt spid="10"/>
                        </p:tgtEl>
                        <p:attrNameLst>
                          <p:attrName>ppt_x</p:attrName>
                        </p:attrNameLst>
                      </p:cBhvr>
                      <p:tavLst>
                        <p:tav tm="0">
                          <p:val>
                            <p:strVal val="#ppt_x"/>
                          </p:val>
                        </p:tav>
                        <p:tav tm="100000">
                          <p:val>
                            <p:strVal val="#ppt_x"/>
                          </p:val>
                        </p:tav>
                      </p:tavLst>
                    </p:anim>
                    <p:anim calcmode="lin" valueType="num">
                      <p:cBhvr>
                        <p:cTn dur="1000" fill="hold"/>
                        <p:tgtEl>
                          <p:spTgt spid="10"/>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000"/>
                        <p:tgtEl>
                          <p:spTgt spid="10"/>
                        </p:tgtEl>
                      </p:cBhvr>
                    </p:animEffect>
                    <p:anim calcmode="lin" valueType="num">
                      <p:cBhvr>
                        <p:cTn dur="1000" fill="hold"/>
                        <p:tgtEl>
                          <p:spTgt spid="10"/>
                        </p:tgtEl>
                        <p:attrNameLst>
                          <p:attrName>ppt_x</p:attrName>
                        </p:attrNameLst>
                      </p:cBhvr>
                      <p:tavLst>
                        <p:tav tm="0">
                          <p:val>
                            <p:strVal val="#ppt_x"/>
                          </p:val>
                        </p:tav>
                        <p:tav tm="100000">
                          <p:val>
                            <p:strVal val="#ppt_x"/>
                          </p:val>
                        </p:tav>
                      </p:tavLst>
                    </p:anim>
                    <p:anim calcmode="lin" valueType="num">
                      <p:cBhvr>
                        <p:cTn dur="1000" fill="hold"/>
                        <p:tgtEl>
                          <p:spTgt spid="10"/>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PhAnim="0" preserve="1" userDrawn="1">
  <p:cSld name="1_Titel, afbeelding quote zwart rechts">
    <p:spTree>
      <p:nvGrpSpPr>
        <p:cNvPr id="1" name=""/>
        <p:cNvGrpSpPr/>
        <p:nvPr/>
      </p:nvGrpSpPr>
      <p:grpSpPr>
        <a:xfrm>
          <a:off x="0" y="0"/>
          <a:ext cx="0" cy="0"/>
          <a:chOff x="0" y="0"/>
          <a:chExt cx="0" cy="0"/>
        </a:xfrm>
      </p:grpSpPr>
      <p:sp>
        <p:nvSpPr>
          <p:cNvPr id="6" name="Tijdelijke aanduiding voor afbeelding 2"/>
          <p:cNvSpPr>
            <a:spLocks noGrp="1"/>
          </p:cNvSpPr>
          <p:nvPr>
            <p:ph type="pic" idx="1"/>
          </p:nvPr>
        </p:nvSpPr>
        <p:spPr>
          <a:xfrm>
            <a:off x="144440" y="795093"/>
            <a:ext cx="8851949" cy="4203989"/>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1000"/>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pPr lvl="0"/>
            <a:endParaRPr lang="nl-NL" noProof="0"/>
          </a:p>
        </p:txBody>
      </p:sp>
      <p:sp>
        <p:nvSpPr>
          <p:cNvPr id="2" name="Titel 1"/>
          <p:cNvSpPr>
            <a:spLocks noGrp="1"/>
          </p:cNvSpPr>
          <p:nvPr>
            <p:ph type="title"/>
          </p:nvPr>
        </p:nvSpPr>
        <p:spPr/>
        <p:txBody>
          <a:bodyPr/>
          <a:lstStyle/>
          <a:p>
            <a:r>
              <a:rPr lang="nl-NL"/>
              <a:t>Klik om de stijl te bewerken</a:t>
            </a:r>
          </a:p>
        </p:txBody>
      </p:sp>
      <p:sp>
        <p:nvSpPr>
          <p:cNvPr id="9" name="Tijdelijke aanduiding voor inhoud 3"/>
          <p:cNvSpPr>
            <a:spLocks noGrp="1"/>
          </p:cNvSpPr>
          <p:nvPr>
            <p:ph sz="half" idx="2"/>
          </p:nvPr>
        </p:nvSpPr>
        <p:spPr>
          <a:xfrm>
            <a:off x="5682679" y="1263062"/>
            <a:ext cx="3219141" cy="1555973"/>
          </a:xfrm>
          <a:noFill/>
          <a:ln w="9525">
            <a:noFill/>
            <a:miter lim="800000"/>
            <a:headEnd/>
            <a:tailEnd/>
          </a:ln>
        </p:spPr>
        <p:txBody>
          <a:bodyPr vert="horz" wrap="square" lIns="90000" tIns="46800" rIns="90000" bIns="46800" numCol="1" anchor="t" anchorCtr="0" compatLnSpc="1">
            <a:prstTxWarp prst="textNoShape">
              <a:avLst/>
            </a:prstTxWarp>
            <a:spAutoFit/>
          </a:bodyPr>
          <a:lstStyle>
            <a:lvl1pPr marL="0" indent="0" algn="l" rtl="0" eaLnBrk="0" fontAlgn="base" hangingPunct="0">
              <a:lnSpc>
                <a:spcPts val="1899"/>
              </a:lnSpc>
              <a:spcBef>
                <a:spcPts val="0"/>
              </a:spcBef>
              <a:spcAft>
                <a:spcPct val="0"/>
              </a:spcAft>
              <a:buNone/>
              <a:defRPr lang="nl-NL" sz="1400" cap="all" baseline="0" smtClean="0">
                <a:solidFill>
                  <a:schemeClr val="tx1"/>
                </a:solidFill>
                <a:latin typeface="+mn-lt"/>
                <a:ea typeface="+mn-ea"/>
                <a:cs typeface="+mn-cs"/>
              </a:defRPr>
            </a:lvl1pPr>
            <a:lvl2pPr algn="l" rtl="0" eaLnBrk="0" fontAlgn="base" hangingPunct="0">
              <a:lnSpc>
                <a:spcPts val="1899"/>
              </a:lnSpc>
              <a:spcBef>
                <a:spcPts val="0"/>
              </a:spcBef>
              <a:spcAft>
                <a:spcPct val="0"/>
              </a:spcAft>
              <a:buNone/>
              <a:defRPr lang="nl-NL" sz="1400" cap="all" baseline="0" smtClean="0">
                <a:solidFill>
                  <a:schemeClr val="tx1"/>
                </a:solidFill>
                <a:latin typeface="Arial" pitchFamily="34" charset="0"/>
                <a:ea typeface="+mn-ea"/>
                <a:cs typeface="+mn-cs"/>
              </a:defRPr>
            </a:lvl2pPr>
            <a:lvl3pPr algn="l" rtl="0" eaLnBrk="0" fontAlgn="base" hangingPunct="0">
              <a:lnSpc>
                <a:spcPts val="1899"/>
              </a:lnSpc>
              <a:spcBef>
                <a:spcPts val="0"/>
              </a:spcBef>
              <a:spcAft>
                <a:spcPct val="0"/>
              </a:spcAft>
              <a:buNone/>
              <a:defRPr lang="nl-NL" sz="1400" cap="all" baseline="0" smtClean="0">
                <a:solidFill>
                  <a:schemeClr val="tx1"/>
                </a:solidFill>
                <a:latin typeface="Arial" pitchFamily="34" charset="0"/>
                <a:ea typeface="+mn-ea"/>
                <a:cs typeface="+mn-cs"/>
              </a:defRPr>
            </a:lvl3pPr>
            <a:lvl4pPr algn="l" rtl="0" eaLnBrk="0" fontAlgn="base" hangingPunct="0">
              <a:lnSpc>
                <a:spcPts val="1899"/>
              </a:lnSpc>
              <a:spcBef>
                <a:spcPts val="0"/>
              </a:spcBef>
              <a:spcAft>
                <a:spcPct val="0"/>
              </a:spcAft>
              <a:buNone/>
              <a:defRPr lang="nl-NL" sz="1400" cap="all" baseline="0" smtClean="0">
                <a:solidFill>
                  <a:schemeClr val="tx1"/>
                </a:solidFill>
                <a:latin typeface="Arial" pitchFamily="34" charset="0"/>
                <a:ea typeface="+mn-ea"/>
                <a:cs typeface="+mn-cs"/>
              </a:defRPr>
            </a:lvl4pPr>
            <a:lvl5pPr algn="l" rtl="0" eaLnBrk="0" fontAlgn="base" hangingPunct="0">
              <a:lnSpc>
                <a:spcPts val="1899"/>
              </a:lnSpc>
              <a:spcBef>
                <a:spcPts val="0"/>
              </a:spcBef>
              <a:spcAft>
                <a:spcPct val="0"/>
              </a:spcAft>
              <a:buNone/>
              <a:defRPr lang="nl-NL" sz="1400" cap="all" baseline="0">
                <a:solidFill>
                  <a:schemeClr val="tx1"/>
                </a:solidFill>
                <a:latin typeface="Arial" pitchFamily="34" charset="0"/>
                <a:ea typeface="+mn-ea"/>
                <a:cs typeface="+mn-cs"/>
              </a:defRPr>
            </a:lvl5pPr>
            <a:lvl6pPr>
              <a:defRPr sz="1799"/>
            </a:lvl6pPr>
            <a:lvl7pPr>
              <a:defRPr sz="1799"/>
            </a:lvl7pPr>
            <a:lvl8pPr>
              <a:defRPr sz="1799"/>
            </a:lvl8pPr>
            <a:lvl9pPr>
              <a:defRPr sz="1799"/>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tekst 4"/>
          <p:cNvSpPr>
            <a:spLocks noGrp="1"/>
          </p:cNvSpPr>
          <p:nvPr>
            <p:ph type="body" sz="quarter" idx="3"/>
          </p:nvPr>
        </p:nvSpPr>
        <p:spPr>
          <a:xfrm>
            <a:off x="5666639" y="802822"/>
            <a:ext cx="3217841" cy="523220"/>
          </a:xfrm>
          <a:noFill/>
          <a:ln w="9525">
            <a:noFill/>
            <a:miter lim="800000"/>
            <a:headEnd/>
            <a:tailEnd/>
          </a:ln>
        </p:spPr>
        <p:txBody>
          <a:bodyPr vert="horz" wrap="square" lIns="91440" tIns="45720" rIns="91440" bIns="45720" numCol="1" anchor="b" anchorCtr="0" compatLnSpc="1">
            <a:prstTxWarp prst="textNoShape">
              <a:avLst/>
            </a:prstTxWarp>
            <a:spAutoFit/>
          </a:bodyPr>
          <a:lstStyle>
            <a:lvl1pPr marL="0" indent="0" algn="l" rtl="0" eaLnBrk="0" fontAlgn="base" hangingPunct="0">
              <a:spcBef>
                <a:spcPct val="0"/>
              </a:spcBef>
              <a:spcAft>
                <a:spcPct val="0"/>
              </a:spcAft>
              <a:buNone/>
              <a:defRPr lang="nl-NL" sz="1400" b="1" cap="all" baseline="0" smtClean="0">
                <a:solidFill>
                  <a:schemeClr val="tx1"/>
                </a:solidFill>
                <a:latin typeface="+mj-lt"/>
                <a:ea typeface="+mj-ea"/>
                <a:cs typeface="+mj-cs"/>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nl-NL"/>
              <a:t>Klik om de modelstijlen te bewerken</a:t>
            </a:r>
          </a:p>
        </p:txBody>
      </p:sp>
    </p:spTree>
    <p:extLst>
      <p:ext uri="{BB962C8B-B14F-4D97-AF65-F5344CB8AC3E}">
        <p14:creationId xmlns:p14="http://schemas.microsoft.com/office/powerpoint/2010/main" val="39738673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1000"/>
                                        <p:tgtEl>
                                          <p:spTgt spid="9">
                                            <p:txEl>
                                              <p:pRg st="0" end="0"/>
                                            </p:txEl>
                                          </p:spTgt>
                                        </p:tgtEl>
                                      </p:cBhvr>
                                    </p:animEffect>
                                    <p:anim calcmode="lin" valueType="num">
                                      <p:cBhvr>
                                        <p:cTn id="13"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fade">
                                      <p:cBhvr>
                                        <p:cTn id="17" dur="1000"/>
                                        <p:tgtEl>
                                          <p:spTgt spid="9">
                                            <p:txEl>
                                              <p:pRg st="1" end="1"/>
                                            </p:txEl>
                                          </p:spTgt>
                                        </p:tgtEl>
                                      </p:cBhvr>
                                    </p:animEffect>
                                    <p:anim calcmode="lin" valueType="num">
                                      <p:cBhvr>
                                        <p:cTn id="18"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9">
                                            <p:txEl>
                                              <p:pRg st="1" end="1"/>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fade">
                                      <p:cBhvr>
                                        <p:cTn id="22" dur="1000"/>
                                        <p:tgtEl>
                                          <p:spTgt spid="9">
                                            <p:txEl>
                                              <p:pRg st="2" end="2"/>
                                            </p:txEl>
                                          </p:spTgt>
                                        </p:tgtEl>
                                      </p:cBhvr>
                                    </p:animEffect>
                                    <p:anim calcmode="lin" valueType="num">
                                      <p:cBhvr>
                                        <p:cTn id="23"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9">
                                            <p:txEl>
                                              <p:pRg st="2" end="2"/>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fade">
                                      <p:cBhvr>
                                        <p:cTn id="27" dur="1000"/>
                                        <p:tgtEl>
                                          <p:spTgt spid="9">
                                            <p:txEl>
                                              <p:pRg st="3" end="3"/>
                                            </p:txEl>
                                          </p:spTgt>
                                        </p:tgtEl>
                                      </p:cBhvr>
                                    </p:animEffect>
                                    <p:anim calcmode="lin" valueType="num">
                                      <p:cBhvr>
                                        <p:cTn id="28"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9">
                                            <p:txEl>
                                              <p:pRg st="3" end="3"/>
                                            </p:txEl>
                                          </p:spTgt>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9">
                                            <p:txEl>
                                              <p:pRg st="4" end="4"/>
                                            </p:txEl>
                                          </p:spTgt>
                                        </p:tgtEl>
                                        <p:attrNameLst>
                                          <p:attrName>style.visibility</p:attrName>
                                        </p:attrNameLst>
                                      </p:cBhvr>
                                      <p:to>
                                        <p:strVal val="visible"/>
                                      </p:to>
                                    </p:set>
                                    <p:animEffect transition="in" filter="fade">
                                      <p:cBhvr>
                                        <p:cTn id="32" dur="1000"/>
                                        <p:tgtEl>
                                          <p:spTgt spid="9">
                                            <p:txEl>
                                              <p:pRg st="4" end="4"/>
                                            </p:txEl>
                                          </p:spTgt>
                                        </p:tgtEl>
                                      </p:cBhvr>
                                    </p:animEffect>
                                    <p:anim calcmode="lin" valueType="num">
                                      <p:cBhvr>
                                        <p:cTn id="33"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1" grpId="0" build="p">
        <p:tmplLst>
          <p:tmpl lvl="1">
            <p:tnLst>
              <p:par>
                <p:cTn presetID="47"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1000"/>
                        <p:tgtEl>
                          <p:spTgt spid="11"/>
                        </p:tgtEl>
                      </p:cBhvr>
                    </p:animEffect>
                    <p:anim calcmode="lin" valueType="num">
                      <p:cBhvr>
                        <p:cTn dur="1000" fill="hold"/>
                        <p:tgtEl>
                          <p:spTgt spid="11"/>
                        </p:tgtEl>
                        <p:attrNameLst>
                          <p:attrName>ppt_x</p:attrName>
                        </p:attrNameLst>
                      </p:cBhvr>
                      <p:tavLst>
                        <p:tav tm="0">
                          <p:val>
                            <p:strVal val="#ppt_x"/>
                          </p:val>
                        </p:tav>
                        <p:tav tm="100000">
                          <p:val>
                            <p:strVal val="#ppt_x"/>
                          </p:val>
                        </p:tav>
                      </p:tavLst>
                    </p:anim>
                    <p:anim calcmode="lin" valueType="num">
                      <p:cBhvr>
                        <p:cTn dur="1000" fill="hold"/>
                        <p:tgtEl>
                          <p:spTgt spid="11"/>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PhAnim="0" preserve="1" userDrawn="1">
  <p:cSld name="1_Titel, afbeelding quote wit rechts">
    <p:spTree>
      <p:nvGrpSpPr>
        <p:cNvPr id="1" name=""/>
        <p:cNvGrpSpPr/>
        <p:nvPr/>
      </p:nvGrpSpPr>
      <p:grpSpPr>
        <a:xfrm>
          <a:off x="0" y="0"/>
          <a:ext cx="0" cy="0"/>
          <a:chOff x="0" y="0"/>
          <a:chExt cx="0" cy="0"/>
        </a:xfrm>
      </p:grpSpPr>
      <p:sp>
        <p:nvSpPr>
          <p:cNvPr id="6" name="Tijdelijke aanduiding voor afbeelding 2"/>
          <p:cNvSpPr>
            <a:spLocks noGrp="1"/>
          </p:cNvSpPr>
          <p:nvPr>
            <p:ph type="pic" idx="1"/>
          </p:nvPr>
        </p:nvSpPr>
        <p:spPr>
          <a:xfrm>
            <a:off x="144440" y="795093"/>
            <a:ext cx="8851949" cy="4203989"/>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1000"/>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pPr lvl="0"/>
            <a:endParaRPr lang="nl-NL" noProof="0"/>
          </a:p>
        </p:txBody>
      </p:sp>
      <p:sp>
        <p:nvSpPr>
          <p:cNvPr id="2" name="Titel 1"/>
          <p:cNvSpPr>
            <a:spLocks noGrp="1"/>
          </p:cNvSpPr>
          <p:nvPr>
            <p:ph type="title"/>
          </p:nvPr>
        </p:nvSpPr>
        <p:spPr/>
        <p:txBody>
          <a:bodyPr/>
          <a:lstStyle/>
          <a:p>
            <a:r>
              <a:rPr lang="nl-NL"/>
              <a:t>Klik om de stijl te bewerken</a:t>
            </a:r>
          </a:p>
        </p:txBody>
      </p:sp>
      <p:sp>
        <p:nvSpPr>
          <p:cNvPr id="9" name="Tijdelijke aanduiding voor inhoud 3"/>
          <p:cNvSpPr>
            <a:spLocks noGrp="1"/>
          </p:cNvSpPr>
          <p:nvPr>
            <p:ph sz="half" idx="2"/>
          </p:nvPr>
        </p:nvSpPr>
        <p:spPr bwMode="gray">
          <a:xfrm>
            <a:off x="5682679" y="1263062"/>
            <a:ext cx="3219141" cy="1555973"/>
          </a:xfrm>
          <a:noFill/>
          <a:ln w="9525">
            <a:noFill/>
            <a:miter lim="800000"/>
            <a:headEnd/>
            <a:tailEnd/>
          </a:ln>
        </p:spPr>
        <p:txBody>
          <a:bodyPr vert="horz" wrap="square" lIns="90000" tIns="46800" rIns="90000" bIns="46800" numCol="1" anchor="t" anchorCtr="0" compatLnSpc="1">
            <a:prstTxWarp prst="textNoShape">
              <a:avLst/>
            </a:prstTxWarp>
            <a:spAutoFit/>
          </a:bodyPr>
          <a:lstStyle>
            <a:lvl1pPr marL="0" indent="0" algn="l" rtl="0" eaLnBrk="0" fontAlgn="base" hangingPunct="0">
              <a:lnSpc>
                <a:spcPts val="1899"/>
              </a:lnSpc>
              <a:spcBef>
                <a:spcPts val="0"/>
              </a:spcBef>
              <a:spcAft>
                <a:spcPct val="0"/>
              </a:spcAft>
              <a:buNone/>
              <a:defRPr lang="nl-NL" sz="1400" cap="all" baseline="0" smtClean="0">
                <a:solidFill>
                  <a:schemeClr val="bg1"/>
                </a:solidFill>
                <a:latin typeface="+mn-lt"/>
                <a:ea typeface="+mn-ea"/>
                <a:cs typeface="+mn-cs"/>
              </a:defRPr>
            </a:lvl1pPr>
            <a:lvl2pPr algn="l" rtl="0" eaLnBrk="0" fontAlgn="base" hangingPunct="0">
              <a:lnSpc>
                <a:spcPts val="1899"/>
              </a:lnSpc>
              <a:spcBef>
                <a:spcPts val="0"/>
              </a:spcBef>
              <a:spcAft>
                <a:spcPct val="0"/>
              </a:spcAft>
              <a:buNone/>
              <a:defRPr lang="nl-NL" sz="1400" cap="all" baseline="0" smtClean="0">
                <a:solidFill>
                  <a:schemeClr val="bg1"/>
                </a:solidFill>
                <a:latin typeface="Arial" pitchFamily="34" charset="0"/>
                <a:ea typeface="+mn-ea"/>
                <a:cs typeface="+mn-cs"/>
              </a:defRPr>
            </a:lvl2pPr>
            <a:lvl3pPr algn="l" rtl="0" eaLnBrk="0" fontAlgn="base" hangingPunct="0">
              <a:lnSpc>
                <a:spcPts val="1899"/>
              </a:lnSpc>
              <a:spcBef>
                <a:spcPts val="0"/>
              </a:spcBef>
              <a:spcAft>
                <a:spcPct val="0"/>
              </a:spcAft>
              <a:buNone/>
              <a:defRPr lang="nl-NL" sz="1400" cap="all" baseline="0" smtClean="0">
                <a:solidFill>
                  <a:schemeClr val="bg1"/>
                </a:solidFill>
                <a:latin typeface="Arial" pitchFamily="34" charset="0"/>
                <a:ea typeface="+mn-ea"/>
                <a:cs typeface="+mn-cs"/>
              </a:defRPr>
            </a:lvl3pPr>
            <a:lvl4pPr algn="l" rtl="0" eaLnBrk="0" fontAlgn="base" hangingPunct="0">
              <a:lnSpc>
                <a:spcPts val="1899"/>
              </a:lnSpc>
              <a:spcBef>
                <a:spcPts val="0"/>
              </a:spcBef>
              <a:spcAft>
                <a:spcPct val="0"/>
              </a:spcAft>
              <a:buNone/>
              <a:defRPr lang="nl-NL" sz="1400" cap="all" baseline="0" smtClean="0">
                <a:solidFill>
                  <a:schemeClr val="bg1"/>
                </a:solidFill>
                <a:latin typeface="Arial" pitchFamily="34" charset="0"/>
                <a:ea typeface="+mn-ea"/>
                <a:cs typeface="+mn-cs"/>
              </a:defRPr>
            </a:lvl4pPr>
            <a:lvl5pPr algn="l" rtl="0" eaLnBrk="0" fontAlgn="base" hangingPunct="0">
              <a:lnSpc>
                <a:spcPts val="1899"/>
              </a:lnSpc>
              <a:spcBef>
                <a:spcPts val="0"/>
              </a:spcBef>
              <a:spcAft>
                <a:spcPct val="0"/>
              </a:spcAft>
              <a:buNone/>
              <a:defRPr lang="nl-NL" sz="1400" cap="all" baseline="0">
                <a:solidFill>
                  <a:schemeClr val="bg1"/>
                </a:solidFill>
                <a:latin typeface="Arial" pitchFamily="34" charset="0"/>
                <a:ea typeface="+mn-ea"/>
                <a:cs typeface="+mn-cs"/>
              </a:defRPr>
            </a:lvl5pPr>
            <a:lvl6pPr>
              <a:defRPr sz="1799"/>
            </a:lvl6pPr>
            <a:lvl7pPr>
              <a:defRPr sz="1799"/>
            </a:lvl7pPr>
            <a:lvl8pPr>
              <a:defRPr sz="1799"/>
            </a:lvl8pPr>
            <a:lvl9pPr>
              <a:defRPr sz="1799"/>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tekst 4"/>
          <p:cNvSpPr>
            <a:spLocks noGrp="1"/>
          </p:cNvSpPr>
          <p:nvPr>
            <p:ph type="body" sz="quarter" idx="3"/>
          </p:nvPr>
        </p:nvSpPr>
        <p:spPr bwMode="gray">
          <a:xfrm>
            <a:off x="5666639" y="802983"/>
            <a:ext cx="3217841" cy="523059"/>
          </a:xfrm>
          <a:noFill/>
          <a:ln w="9525">
            <a:noFill/>
            <a:miter lim="800000"/>
            <a:headEnd/>
            <a:tailEnd/>
          </a:ln>
        </p:spPr>
        <p:txBody>
          <a:bodyPr vert="horz" wrap="square" lIns="91440" tIns="45720" rIns="91440" bIns="45720" numCol="1" anchor="b" anchorCtr="0" compatLnSpc="1">
            <a:prstTxWarp prst="textNoShape">
              <a:avLst/>
            </a:prstTxWarp>
            <a:spAutoFit/>
          </a:bodyPr>
          <a:lstStyle>
            <a:lvl1pPr marL="0" indent="0" algn="l" rtl="0" eaLnBrk="0" fontAlgn="base" hangingPunct="0">
              <a:spcBef>
                <a:spcPct val="0"/>
              </a:spcBef>
              <a:spcAft>
                <a:spcPct val="0"/>
              </a:spcAft>
              <a:buNone/>
              <a:defRPr lang="nl-NL" sz="1400" b="1" cap="all" baseline="0" smtClean="0">
                <a:solidFill>
                  <a:schemeClr val="bg1"/>
                </a:solidFill>
                <a:latin typeface="+mj-lt"/>
                <a:ea typeface="+mj-ea"/>
                <a:cs typeface="+mj-cs"/>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nl-NL"/>
              <a:t>Klik om de modelstijlen te bewerken</a:t>
            </a:r>
          </a:p>
        </p:txBody>
      </p:sp>
    </p:spTree>
    <p:extLst>
      <p:ext uri="{BB962C8B-B14F-4D97-AF65-F5344CB8AC3E}">
        <p14:creationId xmlns:p14="http://schemas.microsoft.com/office/powerpoint/2010/main" val="15477389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1000"/>
                                        <p:tgtEl>
                                          <p:spTgt spid="9">
                                            <p:txEl>
                                              <p:pRg st="1" end="1"/>
                                            </p:txEl>
                                          </p:spTgt>
                                        </p:tgtEl>
                                      </p:cBhvr>
                                    </p:animEffect>
                                    <p:anim calcmode="lin" valueType="num">
                                      <p:cBhvr>
                                        <p:cTn id="13"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1" end="1"/>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1000"/>
                                        <p:tgtEl>
                                          <p:spTgt spid="9">
                                            <p:txEl>
                                              <p:pRg st="2" end="2"/>
                                            </p:txEl>
                                          </p:spTgt>
                                        </p:tgtEl>
                                      </p:cBhvr>
                                    </p:animEffect>
                                    <p:anim calcmode="lin" valueType="num">
                                      <p:cBhvr>
                                        <p:cTn id="18"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9">
                                            <p:txEl>
                                              <p:pRg st="2" end="2"/>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1000"/>
                                        <p:tgtEl>
                                          <p:spTgt spid="9">
                                            <p:txEl>
                                              <p:pRg st="3" end="3"/>
                                            </p:txEl>
                                          </p:spTgt>
                                        </p:tgtEl>
                                      </p:cBhvr>
                                    </p:animEffect>
                                    <p:anim calcmode="lin" valueType="num">
                                      <p:cBhvr>
                                        <p:cTn id="23"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9">
                                            <p:txEl>
                                              <p:pRg st="3" end="3"/>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1000"/>
                                        <p:tgtEl>
                                          <p:spTgt spid="9">
                                            <p:txEl>
                                              <p:pRg st="4" end="4"/>
                                            </p:txEl>
                                          </p:spTgt>
                                        </p:tgtEl>
                                      </p:cBhvr>
                                    </p:animEffect>
                                    <p:anim calcmode="lin" valueType="num">
                                      <p:cBhvr>
                                        <p:cTn id="28"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10">
                                            <p:txEl>
                                              <p:pRg st="0" end="0"/>
                                            </p:txEl>
                                          </p:spTgt>
                                        </p:tgtEl>
                                        <p:attrNameLst>
                                          <p:attrName>style.visibility</p:attrName>
                                        </p:attrNameLst>
                                      </p:cBhvr>
                                      <p:to>
                                        <p:strVal val="visible"/>
                                      </p:to>
                                    </p:set>
                                    <p:animEffect transition="in" filter="fade">
                                      <p:cBhvr>
                                        <p:cTn id="34" dur="1000"/>
                                        <p:tgtEl>
                                          <p:spTgt spid="10">
                                            <p:txEl>
                                              <p:pRg st="0" end="0"/>
                                            </p:txEl>
                                          </p:spTgt>
                                        </p:tgtEl>
                                      </p:cBhvr>
                                    </p:animEffect>
                                    <p:anim calcmode="lin" valueType="num">
                                      <p:cBhvr>
                                        <p:cTn id="35"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6"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47"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000"/>
                        <p:tgtEl>
                          <p:spTgt spid="10"/>
                        </p:tgtEl>
                      </p:cBhvr>
                    </p:animEffect>
                    <p:anim calcmode="lin" valueType="num">
                      <p:cBhvr>
                        <p:cTn dur="1000" fill="hold"/>
                        <p:tgtEl>
                          <p:spTgt spid="10"/>
                        </p:tgtEl>
                        <p:attrNameLst>
                          <p:attrName>ppt_x</p:attrName>
                        </p:attrNameLst>
                      </p:cBhvr>
                      <p:tavLst>
                        <p:tav tm="0">
                          <p:val>
                            <p:strVal val="#ppt_x"/>
                          </p:val>
                        </p:tav>
                        <p:tav tm="100000">
                          <p:val>
                            <p:strVal val="#ppt_x"/>
                          </p:val>
                        </p:tav>
                      </p:tavLst>
                    </p:anim>
                    <p:anim calcmode="lin" valueType="num">
                      <p:cBhvr>
                        <p:cTn dur="1000" fill="hold"/>
                        <p:tgtEl>
                          <p:spTgt spid="10"/>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showMasterPhAnim="0" preserve="1" userDrawn="1">
  <p:cSld name="1_Afbeelding groot quote wit links">
    <p:spTree>
      <p:nvGrpSpPr>
        <p:cNvPr id="1" name=""/>
        <p:cNvGrpSpPr/>
        <p:nvPr/>
      </p:nvGrpSpPr>
      <p:grpSpPr>
        <a:xfrm>
          <a:off x="0" y="0"/>
          <a:ext cx="0" cy="0"/>
          <a:chOff x="0" y="0"/>
          <a:chExt cx="0" cy="0"/>
        </a:xfrm>
      </p:grpSpPr>
      <p:sp>
        <p:nvSpPr>
          <p:cNvPr id="6" name="Tijdelijke aanduiding voor afbeelding 2"/>
          <p:cNvSpPr>
            <a:spLocks noGrp="1"/>
          </p:cNvSpPr>
          <p:nvPr>
            <p:ph type="pic" idx="1"/>
          </p:nvPr>
        </p:nvSpPr>
        <p:spPr>
          <a:xfrm>
            <a:off x="144440" y="146005"/>
            <a:ext cx="8851949" cy="4853077"/>
          </a:xfrm>
          <a:blipFill dpi="0" rotWithShape="1">
            <a:blip r:embed="rId2" cstate="print"/>
            <a:srcRect/>
            <a:stretch>
              <a:fillRect/>
            </a:stretch>
          </a:blipFill>
        </p:spPr>
        <p:txBody>
          <a:bodyPr/>
          <a:lstStyle>
            <a:lvl1pPr marL="0" indent="0">
              <a:buNone/>
              <a:defRPr sz="1000"/>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pPr lvl="0"/>
            <a:endParaRPr lang="nl-NL" noProof="0"/>
          </a:p>
        </p:txBody>
      </p:sp>
      <p:sp>
        <p:nvSpPr>
          <p:cNvPr id="17" name="Tijdelijke aanduiding voor inhoud 3"/>
          <p:cNvSpPr>
            <a:spLocks noGrp="1"/>
          </p:cNvSpPr>
          <p:nvPr>
            <p:ph sz="half" idx="2"/>
          </p:nvPr>
        </p:nvSpPr>
        <p:spPr bwMode="gray">
          <a:xfrm>
            <a:off x="333568" y="616178"/>
            <a:ext cx="3219141" cy="1555973"/>
          </a:xfrm>
          <a:noFill/>
          <a:ln w="9525">
            <a:noFill/>
            <a:miter lim="800000"/>
            <a:headEnd/>
            <a:tailEnd/>
          </a:ln>
        </p:spPr>
        <p:txBody>
          <a:bodyPr vert="horz" wrap="square" lIns="90000" tIns="46800" rIns="90000" bIns="46800" numCol="1" anchor="t" anchorCtr="0" compatLnSpc="1">
            <a:prstTxWarp prst="textNoShape">
              <a:avLst/>
            </a:prstTxWarp>
            <a:spAutoFit/>
          </a:bodyPr>
          <a:lstStyle>
            <a:lvl1pPr marL="0" indent="0" algn="l" rtl="0" eaLnBrk="0" fontAlgn="base" hangingPunct="0">
              <a:lnSpc>
                <a:spcPts val="1899"/>
              </a:lnSpc>
              <a:spcBef>
                <a:spcPts val="0"/>
              </a:spcBef>
              <a:spcAft>
                <a:spcPct val="0"/>
              </a:spcAft>
              <a:buNone/>
              <a:defRPr lang="nl-NL" sz="1400" cap="all" baseline="0" smtClean="0">
                <a:solidFill>
                  <a:schemeClr val="bg1"/>
                </a:solidFill>
                <a:latin typeface="Arial" pitchFamily="34" charset="0"/>
                <a:ea typeface="+mn-ea"/>
                <a:cs typeface="+mn-cs"/>
              </a:defRPr>
            </a:lvl1pPr>
            <a:lvl2pPr algn="l" rtl="0" eaLnBrk="0" fontAlgn="base" hangingPunct="0">
              <a:lnSpc>
                <a:spcPts val="1899"/>
              </a:lnSpc>
              <a:spcBef>
                <a:spcPts val="0"/>
              </a:spcBef>
              <a:spcAft>
                <a:spcPct val="0"/>
              </a:spcAft>
              <a:buNone/>
              <a:defRPr lang="nl-NL" sz="1400" cap="all" baseline="0" smtClean="0">
                <a:solidFill>
                  <a:schemeClr val="bg1"/>
                </a:solidFill>
                <a:latin typeface="Arial" pitchFamily="34" charset="0"/>
                <a:ea typeface="+mn-ea"/>
                <a:cs typeface="+mn-cs"/>
              </a:defRPr>
            </a:lvl2pPr>
            <a:lvl3pPr algn="l" rtl="0" eaLnBrk="0" fontAlgn="base" hangingPunct="0">
              <a:lnSpc>
                <a:spcPts val="1899"/>
              </a:lnSpc>
              <a:spcBef>
                <a:spcPts val="0"/>
              </a:spcBef>
              <a:spcAft>
                <a:spcPct val="0"/>
              </a:spcAft>
              <a:buNone/>
              <a:defRPr lang="nl-NL" sz="1400" cap="all" baseline="0" smtClean="0">
                <a:solidFill>
                  <a:schemeClr val="bg1"/>
                </a:solidFill>
                <a:latin typeface="Arial" pitchFamily="34" charset="0"/>
                <a:ea typeface="+mn-ea"/>
                <a:cs typeface="+mn-cs"/>
              </a:defRPr>
            </a:lvl3pPr>
            <a:lvl4pPr algn="l" rtl="0" eaLnBrk="0" fontAlgn="base" hangingPunct="0">
              <a:lnSpc>
                <a:spcPts val="1899"/>
              </a:lnSpc>
              <a:spcBef>
                <a:spcPts val="0"/>
              </a:spcBef>
              <a:spcAft>
                <a:spcPct val="0"/>
              </a:spcAft>
              <a:buNone/>
              <a:defRPr lang="nl-NL" sz="1400" cap="all" baseline="0" smtClean="0">
                <a:solidFill>
                  <a:schemeClr val="bg1"/>
                </a:solidFill>
                <a:latin typeface="Arial" pitchFamily="34" charset="0"/>
                <a:ea typeface="+mn-ea"/>
                <a:cs typeface="+mn-cs"/>
              </a:defRPr>
            </a:lvl4pPr>
            <a:lvl5pPr algn="l" rtl="0" eaLnBrk="0" fontAlgn="base" hangingPunct="0">
              <a:lnSpc>
                <a:spcPts val="1899"/>
              </a:lnSpc>
              <a:spcBef>
                <a:spcPts val="0"/>
              </a:spcBef>
              <a:spcAft>
                <a:spcPct val="0"/>
              </a:spcAft>
              <a:buNone/>
              <a:defRPr lang="nl-NL" sz="1400" cap="all" baseline="0">
                <a:solidFill>
                  <a:schemeClr val="bg1"/>
                </a:solidFill>
                <a:latin typeface="Arial" pitchFamily="34" charset="0"/>
                <a:ea typeface="+mn-ea"/>
                <a:cs typeface="+mn-cs"/>
              </a:defRPr>
            </a:lvl5pPr>
            <a:lvl6pPr>
              <a:defRPr sz="1799"/>
            </a:lvl6pPr>
            <a:lvl7pPr>
              <a:defRPr sz="1799"/>
            </a:lvl7pPr>
            <a:lvl8pPr>
              <a:defRPr sz="1799"/>
            </a:lvl8pPr>
            <a:lvl9pPr>
              <a:defRPr sz="1799"/>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9" name="Titel 1"/>
          <p:cNvSpPr>
            <a:spLocks noGrp="1"/>
          </p:cNvSpPr>
          <p:nvPr>
            <p:ph type="title"/>
          </p:nvPr>
        </p:nvSpPr>
        <p:spPr bwMode="gray">
          <a:xfrm>
            <a:off x="317528" y="371476"/>
            <a:ext cx="3217841" cy="307682"/>
          </a:xfrm>
        </p:spPr>
        <p:txBody>
          <a:bodyPr/>
          <a:lstStyle>
            <a:lvl1pPr>
              <a:defRPr sz="1400" cap="all" baseline="0">
                <a:solidFill>
                  <a:schemeClr val="bg1"/>
                </a:solidFill>
              </a:defRPr>
            </a:lvl1pPr>
          </a:lstStyle>
          <a:p>
            <a:r>
              <a:rPr lang="nl-NL"/>
              <a:t>Klik om de stijl te bewerken</a:t>
            </a:r>
          </a:p>
        </p:txBody>
      </p:sp>
    </p:spTree>
    <p:extLst>
      <p:ext uri="{BB962C8B-B14F-4D97-AF65-F5344CB8AC3E}">
        <p14:creationId xmlns:p14="http://schemas.microsoft.com/office/powerpoint/2010/main" val="30580204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fade">
                                      <p:cBhvr>
                                        <p:cTn id="12" dur="1000"/>
                                        <p:tgtEl>
                                          <p:spTgt spid="17">
                                            <p:txEl>
                                              <p:pRg st="0" end="0"/>
                                            </p:txEl>
                                          </p:spTgt>
                                        </p:tgtEl>
                                      </p:cBhvr>
                                    </p:animEffect>
                                    <p:anim calcmode="lin" valueType="num">
                                      <p:cBhvr>
                                        <p:cTn id="13"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7">
                                            <p:txEl>
                                              <p:pRg st="0" end="0"/>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7">
                                            <p:txEl>
                                              <p:pRg st="1" end="1"/>
                                            </p:txEl>
                                          </p:spTgt>
                                        </p:tgtEl>
                                        <p:attrNameLst>
                                          <p:attrName>style.visibility</p:attrName>
                                        </p:attrNameLst>
                                      </p:cBhvr>
                                      <p:to>
                                        <p:strVal val="visible"/>
                                      </p:to>
                                    </p:set>
                                    <p:animEffect transition="in" filter="fade">
                                      <p:cBhvr>
                                        <p:cTn id="17" dur="1000"/>
                                        <p:tgtEl>
                                          <p:spTgt spid="17">
                                            <p:txEl>
                                              <p:pRg st="1" end="1"/>
                                            </p:txEl>
                                          </p:spTgt>
                                        </p:tgtEl>
                                      </p:cBhvr>
                                    </p:animEffect>
                                    <p:anim calcmode="lin" valueType="num">
                                      <p:cBhvr>
                                        <p:cTn id="18"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17">
                                            <p:txEl>
                                              <p:pRg st="1" end="1"/>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7">
                                            <p:txEl>
                                              <p:pRg st="2" end="2"/>
                                            </p:txEl>
                                          </p:spTgt>
                                        </p:tgtEl>
                                        <p:attrNameLst>
                                          <p:attrName>style.visibility</p:attrName>
                                        </p:attrNameLst>
                                      </p:cBhvr>
                                      <p:to>
                                        <p:strVal val="visible"/>
                                      </p:to>
                                    </p:set>
                                    <p:animEffect transition="in" filter="fade">
                                      <p:cBhvr>
                                        <p:cTn id="22" dur="1000"/>
                                        <p:tgtEl>
                                          <p:spTgt spid="17">
                                            <p:txEl>
                                              <p:pRg st="2" end="2"/>
                                            </p:txEl>
                                          </p:spTgt>
                                        </p:tgtEl>
                                      </p:cBhvr>
                                    </p:animEffect>
                                    <p:anim calcmode="lin" valueType="num">
                                      <p:cBhvr>
                                        <p:cTn id="23"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17">
                                            <p:txEl>
                                              <p:pRg st="2" end="2"/>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17">
                                            <p:txEl>
                                              <p:pRg st="3" end="3"/>
                                            </p:txEl>
                                          </p:spTgt>
                                        </p:tgtEl>
                                        <p:attrNameLst>
                                          <p:attrName>style.visibility</p:attrName>
                                        </p:attrNameLst>
                                      </p:cBhvr>
                                      <p:to>
                                        <p:strVal val="visible"/>
                                      </p:to>
                                    </p:set>
                                    <p:animEffect transition="in" filter="fade">
                                      <p:cBhvr>
                                        <p:cTn id="27" dur="1000"/>
                                        <p:tgtEl>
                                          <p:spTgt spid="17">
                                            <p:txEl>
                                              <p:pRg st="3" end="3"/>
                                            </p:txEl>
                                          </p:spTgt>
                                        </p:tgtEl>
                                      </p:cBhvr>
                                    </p:animEffect>
                                    <p:anim calcmode="lin" valueType="num">
                                      <p:cBhvr>
                                        <p:cTn id="28" dur="1000" fill="hold"/>
                                        <p:tgtEl>
                                          <p:spTgt spid="17">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17">
                                            <p:txEl>
                                              <p:pRg st="3" end="3"/>
                                            </p:txEl>
                                          </p:spTgt>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17">
                                            <p:txEl>
                                              <p:pRg st="4" end="4"/>
                                            </p:txEl>
                                          </p:spTgt>
                                        </p:tgtEl>
                                        <p:attrNameLst>
                                          <p:attrName>style.visibility</p:attrName>
                                        </p:attrNameLst>
                                      </p:cBhvr>
                                      <p:to>
                                        <p:strVal val="visible"/>
                                      </p:to>
                                    </p:set>
                                    <p:animEffect transition="in" filter="fade">
                                      <p:cBhvr>
                                        <p:cTn id="32" dur="1000"/>
                                        <p:tgtEl>
                                          <p:spTgt spid="17">
                                            <p:txEl>
                                              <p:pRg st="4" end="4"/>
                                            </p:txEl>
                                          </p:spTgt>
                                        </p:tgtEl>
                                      </p:cBhvr>
                                    </p:animEffect>
                                    <p:anim calcmode="lin" valueType="num">
                                      <p:cBhvr>
                                        <p:cTn id="33" dur="1000" fill="hold"/>
                                        <p:tgtEl>
                                          <p:spTgt spid="17">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1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tmplLst>
          <p:tmpl lvl="1">
            <p:tnLst>
              <p:par>
                <p:cTn presetID="47"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Lst>
      </p:bldP>
      <p:bldP spid="9"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Content Placeholder 2"/>
          <p:cNvSpPr>
            <a:spLocks noGrp="1"/>
          </p:cNvSpPr>
          <p:nvPr>
            <p:ph idx="1"/>
          </p:nvPr>
        </p:nvSpPr>
        <p:spPr>
          <a:xfrm>
            <a:off x="327341" y="1015859"/>
            <a:ext cx="8488800" cy="35568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6" name="Slide Number Placeholder 5"/>
          <p:cNvSpPr>
            <a:spLocks noGrp="1"/>
          </p:cNvSpPr>
          <p:nvPr>
            <p:ph type="sldNum" sz="quarter" idx="12"/>
          </p:nvPr>
        </p:nvSpPr>
        <p:spPr/>
        <p:txBody>
          <a:bodyPr/>
          <a:lstStyle/>
          <a:p>
            <a:fld id="{4B57B585-15A3-41F7-B32A-17A2A431C13C}" type="slidenum">
              <a:rPr lang="nl-NL" smtClean="0"/>
              <a:t>‹nr.›</a:t>
            </a:fld>
            <a:endParaRPr lang="nl-NL"/>
          </a:p>
        </p:txBody>
      </p:sp>
      <p:sp>
        <p:nvSpPr>
          <p:cNvPr id="9" name="Titel 8">
            <a:extLst>
              <a:ext uri="{FF2B5EF4-FFF2-40B4-BE49-F238E27FC236}">
                <a16:creationId xmlns:a16="http://schemas.microsoft.com/office/drawing/2014/main" id="{DB49DBB5-EBBD-427A-B430-62DB505730A4}"/>
              </a:ext>
            </a:extLst>
          </p:cNvPr>
          <p:cNvSpPr>
            <a:spLocks noGrp="1"/>
          </p:cNvSpPr>
          <p:nvPr>
            <p:ph type="title"/>
          </p:nvPr>
        </p:nvSpPr>
        <p:spPr/>
        <p:txBody>
          <a:bodyPr/>
          <a:lstStyle/>
          <a:p>
            <a:r>
              <a:rPr lang="nl-NL"/>
              <a:t>Klik om stijl te bewerken</a:t>
            </a:r>
          </a:p>
        </p:txBody>
      </p:sp>
    </p:spTree>
    <p:extLst>
      <p:ext uri="{BB962C8B-B14F-4D97-AF65-F5344CB8AC3E}">
        <p14:creationId xmlns:p14="http://schemas.microsoft.com/office/powerpoint/2010/main" val="3466209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showMasterPhAnim="0" preserve="1" userDrawn="1">
  <p:cSld name="1_Afbeelding groot quote zwart links">
    <p:spTree>
      <p:nvGrpSpPr>
        <p:cNvPr id="1" name=""/>
        <p:cNvGrpSpPr/>
        <p:nvPr/>
      </p:nvGrpSpPr>
      <p:grpSpPr>
        <a:xfrm>
          <a:off x="0" y="0"/>
          <a:ext cx="0" cy="0"/>
          <a:chOff x="0" y="0"/>
          <a:chExt cx="0" cy="0"/>
        </a:xfrm>
      </p:grpSpPr>
      <p:sp>
        <p:nvSpPr>
          <p:cNvPr id="6" name="Tijdelijke aanduiding voor afbeelding 2"/>
          <p:cNvSpPr>
            <a:spLocks noGrp="1"/>
          </p:cNvSpPr>
          <p:nvPr>
            <p:ph type="pic" idx="1"/>
          </p:nvPr>
        </p:nvSpPr>
        <p:spPr>
          <a:xfrm>
            <a:off x="144440" y="146005"/>
            <a:ext cx="8851949" cy="4853077"/>
          </a:xfrm>
          <a:blipFill dpi="0" rotWithShape="1">
            <a:blip r:embed="rId2" cstate="print"/>
            <a:srcRect/>
            <a:stretch>
              <a:fillRect/>
            </a:stretch>
          </a:blipFill>
        </p:spPr>
        <p:txBody>
          <a:bodyPr/>
          <a:lstStyle>
            <a:lvl1pPr marL="0" indent="0">
              <a:buNone/>
              <a:defRPr sz="1000"/>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pPr lvl="0"/>
            <a:endParaRPr lang="nl-NL" noProof="0"/>
          </a:p>
        </p:txBody>
      </p:sp>
      <p:sp>
        <p:nvSpPr>
          <p:cNvPr id="17" name="Tijdelijke aanduiding voor inhoud 3"/>
          <p:cNvSpPr>
            <a:spLocks noGrp="1"/>
          </p:cNvSpPr>
          <p:nvPr>
            <p:ph sz="half" idx="2"/>
          </p:nvPr>
        </p:nvSpPr>
        <p:spPr>
          <a:xfrm>
            <a:off x="333568" y="616178"/>
            <a:ext cx="3219141" cy="1555973"/>
          </a:xfrm>
          <a:noFill/>
          <a:ln w="9525">
            <a:noFill/>
            <a:miter lim="800000"/>
            <a:headEnd/>
            <a:tailEnd/>
          </a:ln>
        </p:spPr>
        <p:txBody>
          <a:bodyPr vert="horz" wrap="square" lIns="90000" tIns="46800" rIns="90000" bIns="46800" numCol="1" anchor="t" anchorCtr="0" compatLnSpc="1">
            <a:prstTxWarp prst="textNoShape">
              <a:avLst/>
            </a:prstTxWarp>
            <a:spAutoFit/>
          </a:bodyPr>
          <a:lstStyle>
            <a:lvl1pPr marL="0" indent="0" algn="l" rtl="0" eaLnBrk="0" fontAlgn="base" hangingPunct="0">
              <a:lnSpc>
                <a:spcPts val="1899"/>
              </a:lnSpc>
              <a:spcBef>
                <a:spcPts val="0"/>
              </a:spcBef>
              <a:spcAft>
                <a:spcPct val="0"/>
              </a:spcAft>
              <a:buNone/>
              <a:defRPr lang="nl-NL" sz="1400" cap="all" baseline="0" smtClean="0">
                <a:solidFill>
                  <a:schemeClr val="tx1"/>
                </a:solidFill>
                <a:latin typeface="Arial" pitchFamily="34" charset="0"/>
                <a:ea typeface="+mn-ea"/>
                <a:cs typeface="+mn-cs"/>
              </a:defRPr>
            </a:lvl1pPr>
            <a:lvl2pPr algn="l" rtl="0" eaLnBrk="0" fontAlgn="base" hangingPunct="0">
              <a:lnSpc>
                <a:spcPts val="1899"/>
              </a:lnSpc>
              <a:spcBef>
                <a:spcPts val="0"/>
              </a:spcBef>
              <a:spcAft>
                <a:spcPct val="0"/>
              </a:spcAft>
              <a:buNone/>
              <a:defRPr lang="nl-NL" sz="1400" cap="all" baseline="0" smtClean="0">
                <a:solidFill>
                  <a:schemeClr val="tx1"/>
                </a:solidFill>
                <a:latin typeface="Arial" pitchFamily="34" charset="0"/>
                <a:ea typeface="+mn-ea"/>
                <a:cs typeface="+mn-cs"/>
              </a:defRPr>
            </a:lvl2pPr>
            <a:lvl3pPr algn="l" rtl="0" eaLnBrk="0" fontAlgn="base" hangingPunct="0">
              <a:lnSpc>
                <a:spcPts val="1899"/>
              </a:lnSpc>
              <a:spcBef>
                <a:spcPts val="0"/>
              </a:spcBef>
              <a:spcAft>
                <a:spcPct val="0"/>
              </a:spcAft>
              <a:buNone/>
              <a:defRPr lang="nl-NL" sz="1400" cap="all" baseline="0" smtClean="0">
                <a:solidFill>
                  <a:schemeClr val="tx1"/>
                </a:solidFill>
                <a:latin typeface="Arial" pitchFamily="34" charset="0"/>
                <a:ea typeface="+mn-ea"/>
                <a:cs typeface="+mn-cs"/>
              </a:defRPr>
            </a:lvl3pPr>
            <a:lvl4pPr algn="l" rtl="0" eaLnBrk="0" fontAlgn="base" hangingPunct="0">
              <a:lnSpc>
                <a:spcPts val="1899"/>
              </a:lnSpc>
              <a:spcBef>
                <a:spcPts val="0"/>
              </a:spcBef>
              <a:spcAft>
                <a:spcPct val="0"/>
              </a:spcAft>
              <a:buNone/>
              <a:defRPr lang="nl-NL" sz="1400" cap="all" baseline="0" smtClean="0">
                <a:solidFill>
                  <a:schemeClr val="tx1"/>
                </a:solidFill>
                <a:latin typeface="Arial" pitchFamily="34" charset="0"/>
                <a:ea typeface="+mn-ea"/>
                <a:cs typeface="+mn-cs"/>
              </a:defRPr>
            </a:lvl4pPr>
            <a:lvl5pPr algn="l" rtl="0" eaLnBrk="0" fontAlgn="base" hangingPunct="0">
              <a:lnSpc>
                <a:spcPts val="1899"/>
              </a:lnSpc>
              <a:spcBef>
                <a:spcPts val="0"/>
              </a:spcBef>
              <a:spcAft>
                <a:spcPct val="0"/>
              </a:spcAft>
              <a:buNone/>
              <a:defRPr lang="nl-NL" sz="1400" cap="all" baseline="0">
                <a:solidFill>
                  <a:schemeClr val="tx1"/>
                </a:solidFill>
                <a:latin typeface="Arial" pitchFamily="34" charset="0"/>
                <a:ea typeface="+mn-ea"/>
                <a:cs typeface="+mn-cs"/>
              </a:defRPr>
            </a:lvl5pPr>
            <a:lvl6pPr>
              <a:defRPr sz="1799"/>
            </a:lvl6pPr>
            <a:lvl7pPr>
              <a:defRPr sz="1799"/>
            </a:lvl7pPr>
            <a:lvl8pPr>
              <a:defRPr sz="1799"/>
            </a:lvl8pPr>
            <a:lvl9pPr>
              <a:defRPr sz="1799"/>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9" name="Titel 1"/>
          <p:cNvSpPr>
            <a:spLocks noGrp="1"/>
          </p:cNvSpPr>
          <p:nvPr>
            <p:ph type="title"/>
          </p:nvPr>
        </p:nvSpPr>
        <p:spPr>
          <a:xfrm>
            <a:off x="317528" y="371476"/>
            <a:ext cx="3217841" cy="307682"/>
          </a:xfrm>
        </p:spPr>
        <p:txBody>
          <a:bodyPr/>
          <a:lstStyle>
            <a:lvl1pPr>
              <a:defRPr sz="1400" cap="all" baseline="0">
                <a:solidFill>
                  <a:schemeClr val="tx1"/>
                </a:solidFill>
              </a:defRPr>
            </a:lvl1pPr>
          </a:lstStyle>
          <a:p>
            <a:r>
              <a:rPr lang="nl-NL"/>
              <a:t>Klik om de stijl te bewerken</a:t>
            </a:r>
          </a:p>
        </p:txBody>
      </p:sp>
    </p:spTree>
    <p:extLst>
      <p:ext uri="{BB962C8B-B14F-4D97-AF65-F5344CB8AC3E}">
        <p14:creationId xmlns:p14="http://schemas.microsoft.com/office/powerpoint/2010/main" val="177612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fade">
                                      <p:cBhvr>
                                        <p:cTn id="12" dur="1000"/>
                                        <p:tgtEl>
                                          <p:spTgt spid="17">
                                            <p:txEl>
                                              <p:pRg st="0" end="0"/>
                                            </p:txEl>
                                          </p:spTgt>
                                        </p:tgtEl>
                                      </p:cBhvr>
                                    </p:animEffect>
                                    <p:anim calcmode="lin" valueType="num">
                                      <p:cBhvr>
                                        <p:cTn id="13"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7">
                                            <p:txEl>
                                              <p:pRg st="0" end="0"/>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7">
                                            <p:txEl>
                                              <p:pRg st="1" end="1"/>
                                            </p:txEl>
                                          </p:spTgt>
                                        </p:tgtEl>
                                        <p:attrNameLst>
                                          <p:attrName>style.visibility</p:attrName>
                                        </p:attrNameLst>
                                      </p:cBhvr>
                                      <p:to>
                                        <p:strVal val="visible"/>
                                      </p:to>
                                    </p:set>
                                    <p:animEffect transition="in" filter="fade">
                                      <p:cBhvr>
                                        <p:cTn id="17" dur="1000"/>
                                        <p:tgtEl>
                                          <p:spTgt spid="17">
                                            <p:txEl>
                                              <p:pRg st="1" end="1"/>
                                            </p:txEl>
                                          </p:spTgt>
                                        </p:tgtEl>
                                      </p:cBhvr>
                                    </p:animEffect>
                                    <p:anim calcmode="lin" valueType="num">
                                      <p:cBhvr>
                                        <p:cTn id="18"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17">
                                            <p:txEl>
                                              <p:pRg st="1" end="1"/>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7">
                                            <p:txEl>
                                              <p:pRg st="2" end="2"/>
                                            </p:txEl>
                                          </p:spTgt>
                                        </p:tgtEl>
                                        <p:attrNameLst>
                                          <p:attrName>style.visibility</p:attrName>
                                        </p:attrNameLst>
                                      </p:cBhvr>
                                      <p:to>
                                        <p:strVal val="visible"/>
                                      </p:to>
                                    </p:set>
                                    <p:animEffect transition="in" filter="fade">
                                      <p:cBhvr>
                                        <p:cTn id="22" dur="1000"/>
                                        <p:tgtEl>
                                          <p:spTgt spid="17">
                                            <p:txEl>
                                              <p:pRg st="2" end="2"/>
                                            </p:txEl>
                                          </p:spTgt>
                                        </p:tgtEl>
                                      </p:cBhvr>
                                    </p:animEffect>
                                    <p:anim calcmode="lin" valueType="num">
                                      <p:cBhvr>
                                        <p:cTn id="23"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17">
                                            <p:txEl>
                                              <p:pRg st="2" end="2"/>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17">
                                            <p:txEl>
                                              <p:pRg st="3" end="3"/>
                                            </p:txEl>
                                          </p:spTgt>
                                        </p:tgtEl>
                                        <p:attrNameLst>
                                          <p:attrName>style.visibility</p:attrName>
                                        </p:attrNameLst>
                                      </p:cBhvr>
                                      <p:to>
                                        <p:strVal val="visible"/>
                                      </p:to>
                                    </p:set>
                                    <p:animEffect transition="in" filter="fade">
                                      <p:cBhvr>
                                        <p:cTn id="27" dur="1000"/>
                                        <p:tgtEl>
                                          <p:spTgt spid="17">
                                            <p:txEl>
                                              <p:pRg st="3" end="3"/>
                                            </p:txEl>
                                          </p:spTgt>
                                        </p:tgtEl>
                                      </p:cBhvr>
                                    </p:animEffect>
                                    <p:anim calcmode="lin" valueType="num">
                                      <p:cBhvr>
                                        <p:cTn id="28" dur="1000" fill="hold"/>
                                        <p:tgtEl>
                                          <p:spTgt spid="17">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17">
                                            <p:txEl>
                                              <p:pRg st="3" end="3"/>
                                            </p:txEl>
                                          </p:spTgt>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17">
                                            <p:txEl>
                                              <p:pRg st="4" end="4"/>
                                            </p:txEl>
                                          </p:spTgt>
                                        </p:tgtEl>
                                        <p:attrNameLst>
                                          <p:attrName>style.visibility</p:attrName>
                                        </p:attrNameLst>
                                      </p:cBhvr>
                                      <p:to>
                                        <p:strVal val="visible"/>
                                      </p:to>
                                    </p:set>
                                    <p:animEffect transition="in" filter="fade">
                                      <p:cBhvr>
                                        <p:cTn id="32" dur="1000"/>
                                        <p:tgtEl>
                                          <p:spTgt spid="17">
                                            <p:txEl>
                                              <p:pRg st="4" end="4"/>
                                            </p:txEl>
                                          </p:spTgt>
                                        </p:tgtEl>
                                      </p:cBhvr>
                                    </p:animEffect>
                                    <p:anim calcmode="lin" valueType="num">
                                      <p:cBhvr>
                                        <p:cTn id="33" dur="1000" fill="hold"/>
                                        <p:tgtEl>
                                          <p:spTgt spid="17">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1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tmplLst>
          <p:tmpl lvl="1">
            <p:tnLst>
              <p:par>
                <p:cTn presetID="47"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Lst>
      </p:bldP>
      <p:bldP spid="9" grpId="0"/>
    </p:bld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eldia">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17"/>
          <p:cNvSpPr>
            <a:spLocks noChangeArrowheads="1"/>
          </p:cNvSpPr>
          <p:nvPr userDrawn="1"/>
        </p:nvSpPr>
        <p:spPr bwMode="auto">
          <a:xfrm>
            <a:off x="144438" y="3087152"/>
            <a:ext cx="8851950" cy="1838102"/>
          </a:xfrm>
          <a:prstGeom prst="rect">
            <a:avLst/>
          </a:prstGeom>
          <a:solidFill>
            <a:schemeClr val="accent1"/>
          </a:solidFill>
          <a:ln w="9525">
            <a:noFill/>
            <a:miter lim="800000"/>
            <a:headEnd/>
            <a:tailEnd/>
          </a:ln>
          <a:effectLst/>
        </p:spPr>
        <p:txBody>
          <a:bodyPr wrap="none" anchor="ctr"/>
          <a:lstStyle/>
          <a:p>
            <a:pPr>
              <a:defRPr/>
            </a:pPr>
            <a:endParaRPr lang="nl-NL" sz="1799"/>
          </a:p>
        </p:txBody>
      </p:sp>
      <p:sp>
        <p:nvSpPr>
          <p:cNvPr id="6" name="Rectangle 16"/>
          <p:cNvSpPr>
            <a:spLocks noChangeArrowheads="1"/>
          </p:cNvSpPr>
          <p:nvPr userDrawn="1"/>
        </p:nvSpPr>
        <p:spPr bwMode="auto">
          <a:xfrm>
            <a:off x="144438" y="4926079"/>
            <a:ext cx="8851950" cy="71416"/>
          </a:xfrm>
          <a:prstGeom prst="rect">
            <a:avLst/>
          </a:prstGeom>
          <a:solidFill>
            <a:schemeClr val="tx2"/>
          </a:solidFill>
          <a:ln w="9525">
            <a:noFill/>
            <a:miter lim="800000"/>
            <a:headEnd/>
            <a:tailEnd/>
          </a:ln>
          <a:effectLst/>
        </p:spPr>
        <p:txBody>
          <a:bodyPr wrap="none" anchor="ctr"/>
          <a:lstStyle/>
          <a:p>
            <a:pPr>
              <a:defRPr/>
            </a:pPr>
            <a:endParaRPr lang="nl-NL" sz="1799"/>
          </a:p>
        </p:txBody>
      </p:sp>
      <p:sp>
        <p:nvSpPr>
          <p:cNvPr id="12" name="Tijdelijke aanduiding voor voettekst 4"/>
          <p:cNvSpPr txBox="1">
            <a:spLocks/>
          </p:cNvSpPr>
          <p:nvPr userDrawn="1"/>
        </p:nvSpPr>
        <p:spPr bwMode="white">
          <a:xfrm>
            <a:off x="328557" y="4584873"/>
            <a:ext cx="3614109" cy="255508"/>
          </a:xfrm>
          <a:prstGeom prst="rect">
            <a:avLst/>
          </a:prstGeom>
        </p:spPr>
        <p:txBody>
          <a:bodyPr/>
          <a:lstStyle/>
          <a:p>
            <a:pPr defTabSz="457063">
              <a:defRPr/>
            </a:pPr>
            <a:r>
              <a:rPr lang="nl-NL" sz="900" b="1">
                <a:solidFill>
                  <a:schemeClr val="bg1"/>
                </a:solidFill>
                <a:cs typeface="Arial" charset="0"/>
              </a:rPr>
              <a:t>Koninklijke Nederlandse Redding Maatschappij</a:t>
            </a:r>
          </a:p>
        </p:txBody>
      </p:sp>
      <p:sp>
        <p:nvSpPr>
          <p:cNvPr id="6146" name="Rectangle 2"/>
          <p:cNvSpPr>
            <a:spLocks noGrp="1" noChangeArrowheads="1"/>
          </p:cNvSpPr>
          <p:nvPr>
            <p:ph type="ctrTitle"/>
          </p:nvPr>
        </p:nvSpPr>
        <p:spPr bwMode="white">
          <a:xfrm>
            <a:off x="328557" y="3197894"/>
            <a:ext cx="7772637" cy="701458"/>
          </a:xfrm>
        </p:spPr>
        <p:txBody>
          <a:bodyPr anchor="t"/>
          <a:lstStyle>
            <a:lvl1pPr>
              <a:defRPr sz="3999">
                <a:solidFill>
                  <a:schemeClr val="bg1"/>
                </a:solidFill>
              </a:defRPr>
            </a:lvl1pPr>
          </a:lstStyle>
          <a:p>
            <a:r>
              <a:rPr lang="nl-NL"/>
              <a:t>Click to edit Master title style</a:t>
            </a:r>
          </a:p>
        </p:txBody>
      </p:sp>
      <p:sp>
        <p:nvSpPr>
          <p:cNvPr id="6147" name="Rectangle 3"/>
          <p:cNvSpPr>
            <a:spLocks noGrp="1" noChangeArrowheads="1"/>
          </p:cNvSpPr>
          <p:nvPr>
            <p:ph type="subTitle" idx="1"/>
          </p:nvPr>
        </p:nvSpPr>
        <p:spPr>
          <a:xfrm>
            <a:off x="328557" y="3800687"/>
            <a:ext cx="7772637" cy="399987"/>
          </a:xfrm>
          <a:noFill/>
        </p:spPr>
        <p:txBody>
          <a:bodyPr lIns="91440" tIns="45720" rIns="91440" bIns="45720">
            <a:spAutoFit/>
          </a:bodyPr>
          <a:lstStyle>
            <a:lvl1pPr marL="0" indent="0">
              <a:buFontTx/>
              <a:buNone/>
              <a:defRPr sz="1999" cap="all" baseline="0">
                <a:solidFill>
                  <a:schemeClr val="tx2"/>
                </a:solidFill>
                <a:latin typeface="+mn-lt"/>
              </a:defRPr>
            </a:lvl1pPr>
          </a:lstStyle>
          <a:p>
            <a:r>
              <a:rPr lang="nl-NL"/>
              <a:t>Click to edit Master subtitle style</a:t>
            </a:r>
          </a:p>
        </p:txBody>
      </p:sp>
      <p:pic>
        <p:nvPicPr>
          <p:cNvPr id="13" name="Picture 10" descr="logoknrm"/>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183778" y="452299"/>
            <a:ext cx="1398345" cy="693523"/>
          </a:xfrm>
          <a:prstGeom prst="rect">
            <a:avLst/>
          </a:prstGeom>
          <a:noFill/>
          <a:ln w="9525">
            <a:noFill/>
            <a:miter lim="800000"/>
            <a:headEnd/>
            <a:tailEnd/>
          </a:ln>
        </p:spPr>
      </p:pic>
      <p:grpSp>
        <p:nvGrpSpPr>
          <p:cNvPr id="15" name="Groep 14"/>
          <p:cNvGrpSpPr/>
          <p:nvPr userDrawn="1"/>
        </p:nvGrpSpPr>
        <p:grpSpPr bwMode="gray">
          <a:xfrm>
            <a:off x="0" y="0"/>
            <a:ext cx="9144000" cy="5143500"/>
            <a:chOff x="0" y="0"/>
            <a:chExt cx="9145588" cy="5145088"/>
          </a:xfrm>
        </p:grpSpPr>
        <p:sp>
          <p:nvSpPr>
            <p:cNvPr id="9" name="Rectangle 9"/>
            <p:cNvSpPr>
              <a:spLocks noChangeArrowheads="1"/>
            </p:cNvSpPr>
            <p:nvPr userDrawn="1"/>
          </p:nvSpPr>
          <p:spPr bwMode="gray">
            <a:xfrm>
              <a:off x="0" y="4999038"/>
              <a:ext cx="9145588" cy="144462"/>
            </a:xfrm>
            <a:prstGeom prst="rect">
              <a:avLst/>
            </a:prstGeom>
            <a:solidFill>
              <a:schemeClr val="bg1"/>
            </a:solidFill>
            <a:ln w="9525">
              <a:noFill/>
              <a:miter lim="800000"/>
              <a:headEnd/>
              <a:tailEnd/>
            </a:ln>
            <a:effectLst/>
          </p:spPr>
          <p:txBody>
            <a:bodyPr wrap="none" anchor="ctr"/>
            <a:lstStyle/>
            <a:p>
              <a:pPr>
                <a:defRPr/>
              </a:pPr>
              <a:endParaRPr lang="nl-NL" sz="1799"/>
            </a:p>
          </p:txBody>
        </p:sp>
        <p:sp>
          <p:nvSpPr>
            <p:cNvPr id="10" name="Rectangle 10"/>
            <p:cNvSpPr>
              <a:spLocks noChangeArrowheads="1"/>
            </p:cNvSpPr>
            <p:nvPr userDrawn="1"/>
          </p:nvSpPr>
          <p:spPr bwMode="gray">
            <a:xfrm>
              <a:off x="0" y="0"/>
              <a:ext cx="9145588" cy="144463"/>
            </a:xfrm>
            <a:prstGeom prst="rect">
              <a:avLst/>
            </a:prstGeom>
            <a:solidFill>
              <a:schemeClr val="bg1"/>
            </a:solidFill>
            <a:ln w="9525">
              <a:noFill/>
              <a:miter lim="800000"/>
              <a:headEnd/>
              <a:tailEnd/>
            </a:ln>
            <a:effectLst/>
          </p:spPr>
          <p:txBody>
            <a:bodyPr wrap="none" anchor="ctr"/>
            <a:lstStyle/>
            <a:p>
              <a:pPr>
                <a:defRPr/>
              </a:pPr>
              <a:endParaRPr lang="nl-NL" sz="1799"/>
            </a:p>
          </p:txBody>
        </p:sp>
        <p:sp>
          <p:nvSpPr>
            <p:cNvPr id="11" name="Rectangle 8"/>
            <p:cNvSpPr>
              <a:spLocks noChangeArrowheads="1"/>
            </p:cNvSpPr>
            <p:nvPr userDrawn="1"/>
          </p:nvSpPr>
          <p:spPr bwMode="gray">
            <a:xfrm>
              <a:off x="8999538" y="0"/>
              <a:ext cx="144462" cy="5145088"/>
            </a:xfrm>
            <a:prstGeom prst="rect">
              <a:avLst/>
            </a:prstGeom>
            <a:solidFill>
              <a:schemeClr val="bg1"/>
            </a:solidFill>
            <a:ln w="9525">
              <a:noFill/>
              <a:miter lim="800000"/>
              <a:headEnd/>
              <a:tailEnd/>
            </a:ln>
            <a:effectLst/>
          </p:spPr>
          <p:txBody>
            <a:bodyPr wrap="none" anchor="ctr"/>
            <a:lstStyle/>
            <a:p>
              <a:pPr>
                <a:defRPr/>
              </a:pPr>
              <a:endParaRPr lang="nl-NL" sz="1799"/>
            </a:p>
          </p:txBody>
        </p:sp>
        <p:sp>
          <p:nvSpPr>
            <p:cNvPr id="14" name="Rectangle 7"/>
            <p:cNvSpPr>
              <a:spLocks noChangeArrowheads="1"/>
            </p:cNvSpPr>
            <p:nvPr userDrawn="1"/>
          </p:nvSpPr>
          <p:spPr bwMode="gray">
            <a:xfrm>
              <a:off x="0" y="0"/>
              <a:ext cx="144463" cy="5145088"/>
            </a:xfrm>
            <a:prstGeom prst="rect">
              <a:avLst/>
            </a:prstGeom>
            <a:solidFill>
              <a:schemeClr val="bg1"/>
            </a:solidFill>
            <a:ln w="9525">
              <a:noFill/>
              <a:miter lim="800000"/>
              <a:headEnd/>
              <a:tailEnd/>
            </a:ln>
            <a:effectLst/>
          </p:spPr>
          <p:txBody>
            <a:bodyPr wrap="none" anchor="ctr"/>
            <a:lstStyle/>
            <a:p>
              <a:pPr>
                <a:defRPr/>
              </a:pPr>
              <a:endParaRPr lang="nl-NL" sz="1799"/>
            </a:p>
          </p:txBody>
        </p:sp>
      </p:grpSp>
    </p:spTree>
    <p:extLst>
      <p:ext uri="{BB962C8B-B14F-4D97-AF65-F5344CB8AC3E}">
        <p14:creationId xmlns:p14="http://schemas.microsoft.com/office/powerpoint/2010/main" val="3137618386"/>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showMasterPhAnim="0" preserve="1" userDrawn="1">
  <p:cSld name="Videodia">
    <p:spTree>
      <p:nvGrpSpPr>
        <p:cNvPr id="1" name=""/>
        <p:cNvGrpSpPr/>
        <p:nvPr/>
      </p:nvGrpSpPr>
      <p:grpSpPr>
        <a:xfrm>
          <a:off x="0" y="0"/>
          <a:ext cx="0" cy="0"/>
          <a:chOff x="0" y="0"/>
          <a:chExt cx="0" cy="0"/>
        </a:xfrm>
      </p:grpSpPr>
      <p:sp>
        <p:nvSpPr>
          <p:cNvPr id="16" name="Tijdelijke aanduiding voor inhoud 2"/>
          <p:cNvSpPr>
            <a:spLocks noGrp="1"/>
          </p:cNvSpPr>
          <p:nvPr>
            <p:ph idx="1"/>
          </p:nvPr>
        </p:nvSpPr>
        <p:spPr>
          <a:xfrm>
            <a:off x="144438" y="146005"/>
            <a:ext cx="8851950" cy="4853077"/>
          </a:xfrm>
          <a:solidFill>
            <a:schemeClr val="tx1"/>
          </a:solidFill>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754622866"/>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PhAnim="0" preserve="1" userDrawn="1">
  <p:cSld name="Inhouddia">
    <p:spTree>
      <p:nvGrpSpPr>
        <p:cNvPr id="1" name=""/>
        <p:cNvGrpSpPr/>
        <p:nvPr/>
      </p:nvGrpSpPr>
      <p:grpSpPr>
        <a:xfrm>
          <a:off x="0" y="0"/>
          <a:ext cx="0" cy="0"/>
          <a:chOff x="0" y="0"/>
          <a:chExt cx="0" cy="0"/>
        </a:xfrm>
      </p:grpSpPr>
      <p:sp>
        <p:nvSpPr>
          <p:cNvPr id="8" name="Rectangle 17"/>
          <p:cNvSpPr>
            <a:spLocks noChangeArrowheads="1"/>
          </p:cNvSpPr>
          <p:nvPr userDrawn="1"/>
        </p:nvSpPr>
        <p:spPr bwMode="auto">
          <a:xfrm>
            <a:off x="144438" y="795093"/>
            <a:ext cx="8851950" cy="4153205"/>
          </a:xfrm>
          <a:prstGeom prst="rect">
            <a:avLst/>
          </a:prstGeom>
          <a:solidFill>
            <a:schemeClr val="tx2"/>
          </a:solidFill>
          <a:ln w="9525">
            <a:noFill/>
            <a:miter lim="800000"/>
            <a:headEnd/>
            <a:tailEnd/>
          </a:ln>
          <a:effectLst/>
        </p:spPr>
        <p:txBody>
          <a:bodyPr wrap="none" anchor="ctr"/>
          <a:lstStyle/>
          <a:p>
            <a:pPr>
              <a:defRPr/>
            </a:pPr>
            <a:endParaRPr lang="nl-NL" sz="1799"/>
          </a:p>
        </p:txBody>
      </p:sp>
      <p:pic>
        <p:nvPicPr>
          <p:cNvPr id="14" name="Afbeelding 13" descr="text_wit2.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84" y="745729"/>
            <a:ext cx="4428356" cy="3349588"/>
          </a:xfrm>
          <a:prstGeom prst="rect">
            <a:avLst/>
          </a:prstGeom>
        </p:spPr>
      </p:pic>
      <p:sp>
        <p:nvSpPr>
          <p:cNvPr id="15" name="Rechthoek 14"/>
          <p:cNvSpPr/>
          <p:nvPr userDrawn="1"/>
        </p:nvSpPr>
        <p:spPr>
          <a:xfrm>
            <a:off x="256963" y="1034397"/>
            <a:ext cx="4025535" cy="3048312"/>
          </a:xfrm>
          <a:prstGeom prst="rect">
            <a:avLst/>
          </a:prstGeom>
          <a:solidFill>
            <a:srgbClr val="16428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9" name="Rectangle 16"/>
          <p:cNvSpPr>
            <a:spLocks noChangeArrowheads="1"/>
          </p:cNvSpPr>
          <p:nvPr userDrawn="1"/>
        </p:nvSpPr>
        <p:spPr bwMode="auto">
          <a:xfrm>
            <a:off x="144438" y="4926079"/>
            <a:ext cx="8851950" cy="71416"/>
          </a:xfrm>
          <a:prstGeom prst="rect">
            <a:avLst/>
          </a:prstGeom>
          <a:solidFill>
            <a:schemeClr val="tx2"/>
          </a:solidFill>
          <a:ln w="9525">
            <a:noFill/>
            <a:miter lim="800000"/>
            <a:headEnd/>
            <a:tailEnd/>
          </a:ln>
          <a:effectLst/>
        </p:spPr>
        <p:txBody>
          <a:bodyPr wrap="none" anchor="ctr"/>
          <a:lstStyle/>
          <a:p>
            <a:pPr>
              <a:defRPr/>
            </a:pPr>
            <a:endParaRPr lang="nl-NL" sz="1799"/>
          </a:p>
        </p:txBody>
      </p:sp>
      <p:sp>
        <p:nvSpPr>
          <p:cNvPr id="4" name="Tijdelijke aanduiding voor inhoud 3"/>
          <p:cNvSpPr>
            <a:spLocks noGrp="1"/>
          </p:cNvSpPr>
          <p:nvPr>
            <p:ph sz="half" idx="2"/>
          </p:nvPr>
        </p:nvSpPr>
        <p:spPr bwMode="gray">
          <a:xfrm>
            <a:off x="1082654" y="1080755"/>
            <a:ext cx="6564593" cy="3347004"/>
          </a:xfrm>
          <a:noFill/>
          <a:ln w="9525">
            <a:noFill/>
            <a:miter lim="800000"/>
            <a:headEnd/>
            <a:tailEnd/>
          </a:ln>
        </p:spPr>
        <p:txBody>
          <a:bodyPr vert="horz" wrap="square" lIns="144000" tIns="108000" rIns="144000" bIns="108000" numCol="1" anchor="t" anchorCtr="0" compatLnSpc="1">
            <a:prstTxWarp prst="textNoShape">
              <a:avLst/>
            </a:prstTxWarp>
          </a:bodyPr>
          <a:lstStyle>
            <a:lvl1pPr marL="265033" indent="-265033" algn="l" rtl="0" eaLnBrk="0" fontAlgn="base" hangingPunct="0">
              <a:lnSpc>
                <a:spcPct val="150000"/>
              </a:lnSpc>
              <a:spcBef>
                <a:spcPct val="20000"/>
              </a:spcBef>
              <a:spcAft>
                <a:spcPct val="0"/>
              </a:spcAft>
              <a:buFont typeface="+mj-lt"/>
              <a:buAutoNum type="arabicPeriod"/>
              <a:defRPr lang="nl-NL" smtClean="0">
                <a:solidFill>
                  <a:schemeClr val="bg1"/>
                </a:solidFill>
                <a:latin typeface="+mn-lt"/>
                <a:ea typeface="+mn-ea"/>
                <a:cs typeface="+mn-cs"/>
              </a:defRPr>
            </a:lvl1pPr>
            <a:lvl2pPr algn="l" rtl="0" eaLnBrk="0" fontAlgn="base" hangingPunct="0">
              <a:lnSpc>
                <a:spcPct val="150000"/>
              </a:lnSpc>
              <a:spcBef>
                <a:spcPct val="20000"/>
              </a:spcBef>
              <a:spcAft>
                <a:spcPct val="0"/>
              </a:spcAft>
              <a:defRPr lang="nl-NL" smtClean="0">
                <a:solidFill>
                  <a:schemeClr val="bg1"/>
                </a:solidFill>
                <a:latin typeface="+mn-lt"/>
                <a:ea typeface="+mn-ea"/>
                <a:cs typeface="+mn-cs"/>
              </a:defRPr>
            </a:lvl2pPr>
            <a:lvl3pPr algn="l" rtl="0" eaLnBrk="0" fontAlgn="base" hangingPunct="0">
              <a:lnSpc>
                <a:spcPct val="150000"/>
              </a:lnSpc>
              <a:spcBef>
                <a:spcPct val="20000"/>
              </a:spcBef>
              <a:spcAft>
                <a:spcPct val="0"/>
              </a:spcAft>
              <a:defRPr lang="nl-NL" smtClean="0">
                <a:solidFill>
                  <a:schemeClr val="bg1"/>
                </a:solidFill>
                <a:latin typeface="+mn-lt"/>
                <a:ea typeface="+mn-ea"/>
                <a:cs typeface="+mn-cs"/>
              </a:defRPr>
            </a:lvl3pPr>
            <a:lvl4pPr algn="l" rtl="0" eaLnBrk="0" fontAlgn="base" hangingPunct="0">
              <a:lnSpc>
                <a:spcPct val="150000"/>
              </a:lnSpc>
              <a:spcBef>
                <a:spcPct val="20000"/>
              </a:spcBef>
              <a:spcAft>
                <a:spcPct val="0"/>
              </a:spcAft>
              <a:defRPr lang="nl-NL" smtClean="0">
                <a:solidFill>
                  <a:schemeClr val="bg1"/>
                </a:solidFill>
                <a:latin typeface="+mn-lt"/>
                <a:ea typeface="+mn-ea"/>
                <a:cs typeface="+mn-cs"/>
              </a:defRPr>
            </a:lvl4pPr>
            <a:lvl5pPr algn="l" rtl="0" eaLnBrk="0" fontAlgn="base" hangingPunct="0">
              <a:lnSpc>
                <a:spcPct val="150000"/>
              </a:lnSpc>
              <a:spcBef>
                <a:spcPct val="20000"/>
              </a:spcBef>
              <a:spcAft>
                <a:spcPct val="0"/>
              </a:spcAft>
              <a:defRPr lang="nl-NL">
                <a:solidFill>
                  <a:schemeClr val="bg1"/>
                </a:solidFill>
                <a:latin typeface="+mn-lt"/>
                <a:ea typeface="+mn-ea"/>
                <a:cs typeface="+mn-cs"/>
              </a:defRPr>
            </a:lvl5pPr>
            <a:lvl6pPr>
              <a:defRPr sz="1799"/>
            </a:lvl6pPr>
            <a:lvl7pPr>
              <a:defRPr sz="1799"/>
            </a:lvl7pPr>
            <a:lvl8pPr>
              <a:defRPr sz="1799"/>
            </a:lvl8pPr>
            <a:lvl9pPr>
              <a:defRPr sz="1799"/>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Rectangle 5"/>
          <p:cNvSpPr>
            <a:spLocks noGrp="1" noChangeArrowheads="1"/>
          </p:cNvSpPr>
          <p:nvPr>
            <p:ph type="ftr" sz="quarter" idx="11"/>
          </p:nvPr>
        </p:nvSpPr>
        <p:spPr bwMode="white">
          <a:ln/>
        </p:spPr>
        <p:txBody>
          <a:bodyPr/>
          <a:lstStyle>
            <a:lvl1pPr>
              <a:defRPr/>
            </a:lvl1pPr>
          </a:lstStyle>
          <a:p>
            <a:pPr>
              <a:defRPr/>
            </a:pPr>
            <a:r>
              <a:rPr lang="nl-NL"/>
              <a:t>Koninklijke Nederlandse Redding Maatschappij</a:t>
            </a:r>
          </a:p>
        </p:txBody>
      </p:sp>
      <p:sp>
        <p:nvSpPr>
          <p:cNvPr id="7" name="Rectangle 6"/>
          <p:cNvSpPr>
            <a:spLocks noGrp="1" noChangeArrowheads="1"/>
          </p:cNvSpPr>
          <p:nvPr>
            <p:ph type="sldNum" sz="quarter" idx="12"/>
          </p:nvPr>
        </p:nvSpPr>
        <p:spPr bwMode="white">
          <a:ln/>
        </p:spPr>
        <p:txBody>
          <a:bodyPr/>
          <a:lstStyle>
            <a:lvl1pPr>
              <a:defRPr/>
            </a:lvl1pPr>
          </a:lstStyle>
          <a:p>
            <a:pPr>
              <a:defRPr/>
            </a:pPr>
            <a:fld id="{9E68988A-069D-4271-A973-3CAB1C8DFA89}" type="slidenum">
              <a:rPr lang="nl-NL"/>
              <a:pPr>
                <a:defRPr/>
              </a:pPr>
              <a:t>‹nr.›</a:t>
            </a:fld>
            <a:endParaRPr lang="nl-NL"/>
          </a:p>
        </p:txBody>
      </p:sp>
      <p:sp>
        <p:nvSpPr>
          <p:cNvPr id="10" name="Titel 1"/>
          <p:cNvSpPr>
            <a:spLocks noGrp="1"/>
          </p:cNvSpPr>
          <p:nvPr>
            <p:ph type="title"/>
          </p:nvPr>
        </p:nvSpPr>
        <p:spPr>
          <a:xfrm>
            <a:off x="309510" y="225639"/>
            <a:ext cx="7334563" cy="461537"/>
          </a:xfrm>
        </p:spPr>
        <p:txBody>
          <a:bodyPr/>
          <a:lstStyle/>
          <a:p>
            <a:r>
              <a:rPr lang="nl-NL"/>
              <a:t>Klik om de stijl te bewerken</a:t>
            </a:r>
          </a:p>
        </p:txBody>
      </p:sp>
      <p:sp>
        <p:nvSpPr>
          <p:cNvPr id="12" name="Rectangle 4"/>
          <p:cNvSpPr>
            <a:spLocks noGrp="1" noChangeArrowheads="1"/>
          </p:cNvSpPr>
          <p:nvPr>
            <p:ph type="dt" sz="half" idx="10"/>
          </p:nvPr>
        </p:nvSpPr>
        <p:spPr>
          <a:xfrm>
            <a:off x="2978734" y="4722331"/>
            <a:ext cx="3385442" cy="199993"/>
          </a:xfrm>
          <a:ln/>
        </p:spPr>
        <p:txBody>
          <a:bodyPr/>
          <a:lstStyle>
            <a:lvl1pPr>
              <a:defRPr/>
            </a:lvl1pPr>
          </a:lstStyle>
          <a:p>
            <a:pPr>
              <a:defRPr/>
            </a:pPr>
            <a:r>
              <a:rPr lang="nl-NL"/>
              <a:t>|   Hier footer invullen</a:t>
            </a:r>
          </a:p>
        </p:txBody>
      </p:sp>
    </p:spTree>
    <p:extLst>
      <p:ext uri="{BB962C8B-B14F-4D97-AF65-F5344CB8AC3E}">
        <p14:creationId xmlns:p14="http://schemas.microsoft.com/office/powerpoint/2010/main" val="33697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tmplLst>
          <p:tmpl>
            <p:tnLst>
              <p:par>
                <p:cTn presetID="47"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anim calcmode="lin" valueType="num">
                      <p:cBhvr>
                        <p:cTn dur="1000" fill="hold"/>
                        <p:tgtEl>
                          <p:spTgt spid="4"/>
                        </p:tgtEl>
                        <p:attrNameLst>
                          <p:attrName>ppt_x</p:attrName>
                        </p:attrNameLst>
                      </p:cBhvr>
                      <p:tavLst>
                        <p:tav tm="0">
                          <p:val>
                            <p:strVal val="#ppt_x"/>
                          </p:val>
                        </p:tav>
                        <p:tav tm="100000">
                          <p:val>
                            <p:strVal val="#ppt_x"/>
                          </p:val>
                        </p:tav>
                      </p:tavLst>
                    </p:anim>
                    <p:anim calcmode="lin" valueType="num">
                      <p:cBhvr>
                        <p:cTn dur="1000" fill="hold"/>
                        <p:tgtEl>
                          <p:spTgt spid="4"/>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7" name="Tijdelijke aanduiding voor afbeelding 2"/>
          <p:cNvSpPr>
            <a:spLocks noGrp="1"/>
          </p:cNvSpPr>
          <p:nvPr>
            <p:ph type="pic" idx="13"/>
          </p:nvPr>
        </p:nvSpPr>
        <p:spPr>
          <a:xfrm>
            <a:off x="144439" y="795093"/>
            <a:ext cx="8851949" cy="4203989"/>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1000"/>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pPr lvl="0"/>
            <a:endParaRPr lang="nl-NL" noProof="0"/>
          </a:p>
        </p:txBody>
      </p:sp>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bwMode="gray">
          <a:xfrm>
            <a:off x="420616" y="1080755"/>
            <a:ext cx="8301183" cy="3542206"/>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Rectangle 5"/>
          <p:cNvSpPr>
            <a:spLocks noGrp="1" noChangeArrowheads="1"/>
          </p:cNvSpPr>
          <p:nvPr>
            <p:ph type="ftr" sz="quarter" idx="11"/>
          </p:nvPr>
        </p:nvSpPr>
        <p:spPr bwMode="gray">
          <a:ln/>
        </p:spPr>
        <p:txBody>
          <a:bodyPr/>
          <a:lstStyle>
            <a:lvl1pPr>
              <a:defRPr/>
            </a:lvl1pPr>
          </a:lstStyle>
          <a:p>
            <a:pPr>
              <a:defRPr/>
            </a:pPr>
            <a:r>
              <a:rPr lang="nl-NL"/>
              <a:t>Koninklijke Nederlandse Redding Maatschappij</a:t>
            </a:r>
          </a:p>
        </p:txBody>
      </p:sp>
      <p:sp>
        <p:nvSpPr>
          <p:cNvPr id="6" name="Rectangle 6"/>
          <p:cNvSpPr>
            <a:spLocks noGrp="1" noChangeArrowheads="1"/>
          </p:cNvSpPr>
          <p:nvPr>
            <p:ph type="sldNum" sz="quarter" idx="12"/>
          </p:nvPr>
        </p:nvSpPr>
        <p:spPr bwMode="gray">
          <a:xfrm>
            <a:off x="8248793" y="4729203"/>
            <a:ext cx="554941" cy="228529"/>
          </a:xfrm>
          <a:ln/>
        </p:spPr>
        <p:txBody>
          <a:bodyPr/>
          <a:lstStyle>
            <a:lvl1pPr>
              <a:defRPr/>
            </a:lvl1pPr>
          </a:lstStyle>
          <a:p>
            <a:pPr>
              <a:defRPr/>
            </a:pPr>
            <a:fld id="{62851C06-66F2-44F3-AE7A-9B029013AF29}" type="slidenum">
              <a:rPr lang="nl-NL"/>
              <a:pPr>
                <a:defRPr/>
              </a:pPr>
              <a:t>‹nr.›</a:t>
            </a:fld>
            <a:endParaRPr lang="nl-NL"/>
          </a:p>
        </p:txBody>
      </p:sp>
      <p:sp>
        <p:nvSpPr>
          <p:cNvPr id="8" name="Rectangle 4"/>
          <p:cNvSpPr>
            <a:spLocks noGrp="1" noChangeArrowheads="1"/>
          </p:cNvSpPr>
          <p:nvPr>
            <p:ph type="dt" sz="half" idx="10"/>
          </p:nvPr>
        </p:nvSpPr>
        <p:spPr>
          <a:xfrm>
            <a:off x="2978734" y="4722331"/>
            <a:ext cx="3385442" cy="199993"/>
          </a:xfrm>
          <a:ln/>
        </p:spPr>
        <p:txBody>
          <a:bodyPr/>
          <a:lstStyle>
            <a:lvl1pPr>
              <a:defRPr/>
            </a:lvl1pPr>
          </a:lstStyle>
          <a:p>
            <a:pPr>
              <a:defRPr/>
            </a:pPr>
            <a:r>
              <a:rPr lang="nl-NL"/>
              <a:t>|   Hier footer invullen</a:t>
            </a:r>
          </a:p>
        </p:txBody>
      </p:sp>
    </p:spTree>
    <p:extLst>
      <p:ext uri="{BB962C8B-B14F-4D97-AF65-F5344CB8AC3E}">
        <p14:creationId xmlns:p14="http://schemas.microsoft.com/office/powerpoint/2010/main" val="268528254"/>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PhAnim="0" preserve="1" userDrawn="1">
  <p:cSld name="Titel en afbeelding">
    <p:spTree>
      <p:nvGrpSpPr>
        <p:cNvPr id="1" name=""/>
        <p:cNvGrpSpPr/>
        <p:nvPr/>
      </p:nvGrpSpPr>
      <p:grpSpPr>
        <a:xfrm>
          <a:off x="0" y="0"/>
          <a:ext cx="0" cy="0"/>
          <a:chOff x="0" y="0"/>
          <a:chExt cx="0" cy="0"/>
        </a:xfrm>
      </p:grpSpPr>
      <p:sp>
        <p:nvSpPr>
          <p:cNvPr id="6" name="Tijdelijke aanduiding voor afbeelding 2"/>
          <p:cNvSpPr>
            <a:spLocks noGrp="1"/>
          </p:cNvSpPr>
          <p:nvPr>
            <p:ph type="pic" idx="1"/>
          </p:nvPr>
        </p:nvSpPr>
        <p:spPr>
          <a:xfrm>
            <a:off x="144440" y="795093"/>
            <a:ext cx="8851949" cy="4203989"/>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1000"/>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pPr lvl="0"/>
            <a:endParaRPr lang="nl-NL" noProof="0"/>
          </a:p>
        </p:txBody>
      </p:sp>
      <p:sp>
        <p:nvSpPr>
          <p:cNvPr id="2" name="Titel 1"/>
          <p:cNvSpPr>
            <a:spLocks noGrp="1"/>
          </p:cNvSpPr>
          <p:nvPr>
            <p:ph type="title"/>
          </p:nvPr>
        </p:nvSpPr>
        <p:spPr/>
        <p:txBody>
          <a:bodyPr/>
          <a:lstStyle/>
          <a:p>
            <a:r>
              <a:rPr lang="nl-NL"/>
              <a:t>Klik om de stijl te bewerken</a:t>
            </a:r>
          </a:p>
        </p:txBody>
      </p:sp>
      <p:sp>
        <p:nvSpPr>
          <p:cNvPr id="14" name="Tijdelijke aanduiding voor datum 2"/>
          <p:cNvSpPr>
            <a:spLocks noGrp="1"/>
          </p:cNvSpPr>
          <p:nvPr>
            <p:ph type="dt" sz="half" idx="10"/>
          </p:nvPr>
        </p:nvSpPr>
        <p:spPr bwMode="gray"/>
        <p:txBody>
          <a:bodyPr/>
          <a:lstStyle>
            <a:lvl1pPr>
              <a:defRPr smtClean="0"/>
            </a:lvl1pPr>
          </a:lstStyle>
          <a:p>
            <a:pPr>
              <a:defRPr/>
            </a:pPr>
            <a:r>
              <a:rPr lang="nl-NL"/>
              <a:t>|   Hier footer invullen</a:t>
            </a:r>
          </a:p>
        </p:txBody>
      </p:sp>
      <p:sp>
        <p:nvSpPr>
          <p:cNvPr id="15" name="Tijdelijke aanduiding voor voettekst 3"/>
          <p:cNvSpPr>
            <a:spLocks noGrp="1"/>
          </p:cNvSpPr>
          <p:nvPr>
            <p:ph type="ftr" sz="quarter" idx="11"/>
          </p:nvPr>
        </p:nvSpPr>
        <p:spPr bwMode="gray"/>
        <p:txBody>
          <a:bodyPr/>
          <a:lstStyle>
            <a:lvl1pPr>
              <a:defRPr smtClean="0"/>
            </a:lvl1pPr>
          </a:lstStyle>
          <a:p>
            <a:pPr>
              <a:defRPr/>
            </a:pPr>
            <a:r>
              <a:rPr lang="nl-NL"/>
              <a:t>Koninklijke Nederlandse Redding Maatschappij</a:t>
            </a:r>
          </a:p>
        </p:txBody>
      </p:sp>
      <p:sp>
        <p:nvSpPr>
          <p:cNvPr id="16" name="Tijdelijke aanduiding voor dianummer 4"/>
          <p:cNvSpPr>
            <a:spLocks noGrp="1"/>
          </p:cNvSpPr>
          <p:nvPr>
            <p:ph type="sldNum" sz="quarter" idx="12"/>
          </p:nvPr>
        </p:nvSpPr>
        <p:spPr bwMode="gray"/>
        <p:txBody>
          <a:bodyPr/>
          <a:lstStyle>
            <a:lvl1pPr>
              <a:defRPr smtClean="0"/>
            </a:lvl1pPr>
          </a:lstStyle>
          <a:p>
            <a:pPr>
              <a:defRPr/>
            </a:pPr>
            <a:fld id="{B3156C06-7585-42CA-9440-7CF41082D519}" type="slidenum">
              <a:rPr lang="nl-NL"/>
              <a:pPr>
                <a:defRPr/>
              </a:pPr>
              <a:t>‹nr.›</a:t>
            </a:fld>
            <a:endParaRPr lang="nl-NL"/>
          </a:p>
        </p:txBody>
      </p:sp>
    </p:spTree>
    <p:extLst>
      <p:ext uri="{BB962C8B-B14F-4D97-AF65-F5344CB8AC3E}">
        <p14:creationId xmlns:p14="http://schemas.microsoft.com/office/powerpoint/2010/main" val="891565872"/>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PhAnim="0" preserve="1" userDrawn="1">
  <p:cSld name="Titel, afbeelding en blok rechts">
    <p:spTree>
      <p:nvGrpSpPr>
        <p:cNvPr id="1" name=""/>
        <p:cNvGrpSpPr/>
        <p:nvPr/>
      </p:nvGrpSpPr>
      <p:grpSpPr>
        <a:xfrm>
          <a:off x="0" y="0"/>
          <a:ext cx="0" cy="0"/>
          <a:chOff x="0" y="0"/>
          <a:chExt cx="0" cy="0"/>
        </a:xfrm>
      </p:grpSpPr>
      <p:sp>
        <p:nvSpPr>
          <p:cNvPr id="6" name="Tijdelijke aanduiding voor afbeelding 2"/>
          <p:cNvSpPr>
            <a:spLocks noGrp="1"/>
          </p:cNvSpPr>
          <p:nvPr>
            <p:ph type="pic" idx="1"/>
          </p:nvPr>
        </p:nvSpPr>
        <p:spPr>
          <a:xfrm>
            <a:off x="144440" y="795093"/>
            <a:ext cx="8851949" cy="4203989"/>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1000"/>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pPr lvl="0"/>
            <a:endParaRPr lang="nl-NL" noProof="0"/>
          </a:p>
        </p:txBody>
      </p:sp>
      <p:sp>
        <p:nvSpPr>
          <p:cNvPr id="2" name="Titel 1"/>
          <p:cNvSpPr>
            <a:spLocks noGrp="1"/>
          </p:cNvSpPr>
          <p:nvPr>
            <p:ph type="title"/>
          </p:nvPr>
        </p:nvSpPr>
        <p:spPr/>
        <p:txBody>
          <a:bodyPr/>
          <a:lstStyle/>
          <a:p>
            <a:r>
              <a:rPr lang="nl-NL"/>
              <a:t>Klik om de stijl te bewerken</a:t>
            </a:r>
          </a:p>
        </p:txBody>
      </p:sp>
      <p:sp>
        <p:nvSpPr>
          <p:cNvPr id="15" name="Tijdelijke aanduiding voor voettekst 3"/>
          <p:cNvSpPr>
            <a:spLocks noGrp="1"/>
          </p:cNvSpPr>
          <p:nvPr>
            <p:ph type="ftr" sz="quarter" idx="11"/>
          </p:nvPr>
        </p:nvSpPr>
        <p:spPr bwMode="gray"/>
        <p:txBody>
          <a:bodyPr/>
          <a:lstStyle>
            <a:lvl1pPr>
              <a:defRPr smtClean="0"/>
            </a:lvl1pPr>
          </a:lstStyle>
          <a:p>
            <a:pPr>
              <a:defRPr/>
            </a:pPr>
            <a:r>
              <a:rPr lang="nl-NL"/>
              <a:t>Koninklijke Nederlandse Redding Maatschappij</a:t>
            </a:r>
          </a:p>
        </p:txBody>
      </p:sp>
      <p:sp>
        <p:nvSpPr>
          <p:cNvPr id="16" name="Tijdelijke aanduiding voor dianummer 4"/>
          <p:cNvSpPr>
            <a:spLocks noGrp="1"/>
          </p:cNvSpPr>
          <p:nvPr>
            <p:ph type="sldNum" sz="quarter" idx="12"/>
          </p:nvPr>
        </p:nvSpPr>
        <p:spPr bwMode="gray"/>
        <p:txBody>
          <a:bodyPr/>
          <a:lstStyle>
            <a:lvl1pPr>
              <a:defRPr smtClean="0"/>
            </a:lvl1pPr>
          </a:lstStyle>
          <a:p>
            <a:pPr>
              <a:defRPr/>
            </a:pPr>
            <a:fld id="{B3156C06-7585-42CA-9440-7CF41082D519}" type="slidenum">
              <a:rPr lang="nl-NL"/>
              <a:pPr>
                <a:defRPr/>
              </a:pPr>
              <a:t>‹nr.›</a:t>
            </a:fld>
            <a:endParaRPr lang="nl-NL"/>
          </a:p>
        </p:txBody>
      </p:sp>
      <p:sp>
        <p:nvSpPr>
          <p:cNvPr id="17" name="Tijdelijke aanduiding voor inhoud 3"/>
          <p:cNvSpPr>
            <a:spLocks noGrp="1"/>
          </p:cNvSpPr>
          <p:nvPr>
            <p:ph sz="half" idx="2"/>
          </p:nvPr>
        </p:nvSpPr>
        <p:spPr bwMode="gray">
          <a:xfrm>
            <a:off x="4647394" y="1080755"/>
            <a:ext cx="4074405" cy="3542206"/>
          </a:xfrm>
          <a:solidFill>
            <a:schemeClr val="bg1">
              <a:alpha val="90000"/>
            </a:schemeClr>
          </a:solidFill>
          <a:ln w="9525">
            <a:noFill/>
            <a:miter lim="800000"/>
            <a:headEnd/>
            <a:tailEnd/>
          </a:ln>
        </p:spPr>
        <p:txBody>
          <a:bodyPr vert="horz" wrap="square" lIns="144000" tIns="108000" rIns="144000" bIns="108000" numCol="1" anchor="t" anchorCtr="0" compatLnSpc="1">
            <a:prstTxWarp prst="textNoShape">
              <a:avLst/>
            </a:prstTxWarp>
          </a:bodyPr>
          <a:lstStyle>
            <a:lvl1pPr algn="l" rtl="0" eaLnBrk="0" fontAlgn="base" hangingPunct="0">
              <a:spcBef>
                <a:spcPct val="20000"/>
              </a:spcBef>
              <a:spcAft>
                <a:spcPct val="0"/>
              </a:spcAft>
              <a:defRPr lang="nl-NL" smtClean="0">
                <a:solidFill>
                  <a:schemeClr val="tx1"/>
                </a:solidFill>
                <a:latin typeface="+mn-lt"/>
                <a:ea typeface="+mn-ea"/>
                <a:cs typeface="+mn-cs"/>
              </a:defRPr>
            </a:lvl1pPr>
            <a:lvl2pPr algn="l" rtl="0" eaLnBrk="0" fontAlgn="base" hangingPunct="0">
              <a:spcBef>
                <a:spcPct val="20000"/>
              </a:spcBef>
              <a:spcAft>
                <a:spcPct val="0"/>
              </a:spcAft>
              <a:defRPr lang="nl-NL" smtClean="0">
                <a:solidFill>
                  <a:schemeClr val="tx1"/>
                </a:solidFill>
                <a:latin typeface="+mn-lt"/>
                <a:ea typeface="+mn-ea"/>
                <a:cs typeface="+mn-cs"/>
              </a:defRPr>
            </a:lvl2pPr>
            <a:lvl3pPr algn="l" rtl="0" eaLnBrk="0" fontAlgn="base" hangingPunct="0">
              <a:spcBef>
                <a:spcPct val="20000"/>
              </a:spcBef>
              <a:spcAft>
                <a:spcPct val="0"/>
              </a:spcAft>
              <a:defRPr lang="nl-NL" smtClean="0">
                <a:solidFill>
                  <a:schemeClr val="tx1"/>
                </a:solidFill>
                <a:latin typeface="+mn-lt"/>
                <a:ea typeface="+mn-ea"/>
                <a:cs typeface="+mn-cs"/>
              </a:defRPr>
            </a:lvl3pPr>
            <a:lvl4pPr algn="l" rtl="0" eaLnBrk="0" fontAlgn="base" hangingPunct="0">
              <a:spcBef>
                <a:spcPct val="20000"/>
              </a:spcBef>
              <a:spcAft>
                <a:spcPct val="0"/>
              </a:spcAft>
              <a:defRPr lang="nl-NL" smtClean="0">
                <a:solidFill>
                  <a:schemeClr val="tx1"/>
                </a:solidFill>
                <a:latin typeface="+mn-lt"/>
                <a:ea typeface="+mn-ea"/>
                <a:cs typeface="+mn-cs"/>
              </a:defRPr>
            </a:lvl4pPr>
            <a:lvl5pPr algn="l" rtl="0" eaLnBrk="0" fontAlgn="base" hangingPunct="0">
              <a:spcBef>
                <a:spcPct val="20000"/>
              </a:spcBef>
              <a:spcAft>
                <a:spcPct val="0"/>
              </a:spcAft>
              <a:defRPr lang="nl-NL">
                <a:solidFill>
                  <a:schemeClr val="tx1"/>
                </a:solidFill>
                <a:latin typeface="+mn-lt"/>
                <a:ea typeface="+mn-ea"/>
                <a:cs typeface="+mn-cs"/>
              </a:defRPr>
            </a:lvl5pPr>
            <a:lvl6pPr>
              <a:defRPr sz="1799"/>
            </a:lvl6pPr>
            <a:lvl7pPr>
              <a:defRPr sz="1799"/>
            </a:lvl7pPr>
            <a:lvl8pPr>
              <a:defRPr sz="1799"/>
            </a:lvl8pPr>
            <a:lvl9pPr>
              <a:defRPr sz="1799"/>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8" name="Rectangle 4"/>
          <p:cNvSpPr>
            <a:spLocks noGrp="1" noChangeArrowheads="1"/>
          </p:cNvSpPr>
          <p:nvPr>
            <p:ph type="dt" sz="half" idx="10"/>
          </p:nvPr>
        </p:nvSpPr>
        <p:spPr>
          <a:xfrm>
            <a:off x="2978734" y="4722331"/>
            <a:ext cx="3385442" cy="199993"/>
          </a:xfrm>
          <a:ln/>
        </p:spPr>
        <p:txBody>
          <a:bodyPr/>
          <a:lstStyle>
            <a:lvl1pPr>
              <a:defRPr/>
            </a:lvl1pPr>
          </a:lstStyle>
          <a:p>
            <a:pPr>
              <a:defRPr/>
            </a:pPr>
            <a:r>
              <a:rPr lang="nl-NL"/>
              <a:t>|   Hier footer invullen</a:t>
            </a:r>
          </a:p>
        </p:txBody>
      </p:sp>
    </p:spTree>
    <p:extLst>
      <p:ext uri="{BB962C8B-B14F-4D97-AF65-F5344CB8AC3E}">
        <p14:creationId xmlns:p14="http://schemas.microsoft.com/office/powerpoint/2010/main" val="3035923413"/>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PhAnim="0" preserve="1" userDrawn="1">
  <p:cSld name="Titel, afbeelding en blok links">
    <p:spTree>
      <p:nvGrpSpPr>
        <p:cNvPr id="1" name=""/>
        <p:cNvGrpSpPr/>
        <p:nvPr/>
      </p:nvGrpSpPr>
      <p:grpSpPr>
        <a:xfrm>
          <a:off x="0" y="0"/>
          <a:ext cx="0" cy="0"/>
          <a:chOff x="0" y="0"/>
          <a:chExt cx="0" cy="0"/>
        </a:xfrm>
      </p:grpSpPr>
      <p:sp>
        <p:nvSpPr>
          <p:cNvPr id="6" name="Tijdelijke aanduiding voor afbeelding 2"/>
          <p:cNvSpPr>
            <a:spLocks noGrp="1"/>
          </p:cNvSpPr>
          <p:nvPr>
            <p:ph type="pic" idx="1"/>
          </p:nvPr>
        </p:nvSpPr>
        <p:spPr>
          <a:xfrm>
            <a:off x="144440" y="795093"/>
            <a:ext cx="8851949" cy="4203989"/>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1000"/>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pPr lvl="0"/>
            <a:endParaRPr lang="nl-NL" noProof="0"/>
          </a:p>
        </p:txBody>
      </p:sp>
      <p:sp>
        <p:nvSpPr>
          <p:cNvPr id="2" name="Titel 1"/>
          <p:cNvSpPr>
            <a:spLocks noGrp="1"/>
          </p:cNvSpPr>
          <p:nvPr>
            <p:ph type="title"/>
          </p:nvPr>
        </p:nvSpPr>
        <p:spPr/>
        <p:txBody>
          <a:bodyPr/>
          <a:lstStyle/>
          <a:p>
            <a:r>
              <a:rPr lang="nl-NL"/>
              <a:t>Klik om de stijl te bewerken</a:t>
            </a:r>
          </a:p>
        </p:txBody>
      </p:sp>
      <p:sp>
        <p:nvSpPr>
          <p:cNvPr id="15" name="Tijdelijke aanduiding voor voettekst 3"/>
          <p:cNvSpPr>
            <a:spLocks noGrp="1"/>
          </p:cNvSpPr>
          <p:nvPr>
            <p:ph type="ftr" sz="quarter" idx="11"/>
          </p:nvPr>
        </p:nvSpPr>
        <p:spPr bwMode="gray"/>
        <p:txBody>
          <a:bodyPr/>
          <a:lstStyle>
            <a:lvl1pPr>
              <a:defRPr smtClean="0"/>
            </a:lvl1pPr>
          </a:lstStyle>
          <a:p>
            <a:pPr>
              <a:defRPr/>
            </a:pPr>
            <a:r>
              <a:rPr lang="nl-NL"/>
              <a:t>Koninklijke Nederlandse Redding Maatschappij</a:t>
            </a:r>
          </a:p>
        </p:txBody>
      </p:sp>
      <p:sp>
        <p:nvSpPr>
          <p:cNvPr id="16" name="Tijdelijke aanduiding voor dianummer 4"/>
          <p:cNvSpPr>
            <a:spLocks noGrp="1"/>
          </p:cNvSpPr>
          <p:nvPr>
            <p:ph type="sldNum" sz="quarter" idx="12"/>
          </p:nvPr>
        </p:nvSpPr>
        <p:spPr bwMode="gray"/>
        <p:txBody>
          <a:bodyPr/>
          <a:lstStyle>
            <a:lvl1pPr>
              <a:defRPr smtClean="0"/>
            </a:lvl1pPr>
          </a:lstStyle>
          <a:p>
            <a:pPr>
              <a:defRPr/>
            </a:pPr>
            <a:fld id="{B3156C06-7585-42CA-9440-7CF41082D519}" type="slidenum">
              <a:rPr lang="nl-NL"/>
              <a:pPr>
                <a:defRPr/>
              </a:pPr>
              <a:t>‹nr.›</a:t>
            </a:fld>
            <a:endParaRPr lang="nl-NL"/>
          </a:p>
        </p:txBody>
      </p:sp>
      <p:sp>
        <p:nvSpPr>
          <p:cNvPr id="17" name="Tijdelijke aanduiding voor inhoud 3"/>
          <p:cNvSpPr>
            <a:spLocks noGrp="1"/>
          </p:cNvSpPr>
          <p:nvPr>
            <p:ph sz="half" idx="2"/>
          </p:nvPr>
        </p:nvSpPr>
        <p:spPr bwMode="gray">
          <a:xfrm>
            <a:off x="420616" y="1080755"/>
            <a:ext cx="4074405" cy="3542206"/>
          </a:xfrm>
          <a:solidFill>
            <a:schemeClr val="bg1">
              <a:alpha val="90000"/>
            </a:schemeClr>
          </a:solidFill>
          <a:ln w="9525">
            <a:noFill/>
            <a:miter lim="800000"/>
            <a:headEnd/>
            <a:tailEnd/>
          </a:ln>
        </p:spPr>
        <p:txBody>
          <a:bodyPr vert="horz" wrap="square" lIns="144000" tIns="108000" rIns="144000" bIns="108000" numCol="1" anchor="t" anchorCtr="0" compatLnSpc="1">
            <a:prstTxWarp prst="textNoShape">
              <a:avLst/>
            </a:prstTxWarp>
          </a:bodyPr>
          <a:lstStyle>
            <a:lvl1pPr algn="l" rtl="0" eaLnBrk="0" fontAlgn="base" hangingPunct="0">
              <a:spcBef>
                <a:spcPct val="20000"/>
              </a:spcBef>
              <a:spcAft>
                <a:spcPct val="0"/>
              </a:spcAft>
              <a:defRPr lang="nl-NL" smtClean="0">
                <a:solidFill>
                  <a:schemeClr val="tx1"/>
                </a:solidFill>
                <a:latin typeface="+mn-lt"/>
                <a:ea typeface="+mn-ea"/>
                <a:cs typeface="+mn-cs"/>
              </a:defRPr>
            </a:lvl1pPr>
            <a:lvl2pPr algn="l" rtl="0" eaLnBrk="0" fontAlgn="base" hangingPunct="0">
              <a:spcBef>
                <a:spcPct val="20000"/>
              </a:spcBef>
              <a:spcAft>
                <a:spcPct val="0"/>
              </a:spcAft>
              <a:defRPr lang="nl-NL" smtClean="0">
                <a:solidFill>
                  <a:schemeClr val="tx1"/>
                </a:solidFill>
                <a:latin typeface="+mn-lt"/>
                <a:ea typeface="+mn-ea"/>
                <a:cs typeface="+mn-cs"/>
              </a:defRPr>
            </a:lvl2pPr>
            <a:lvl3pPr algn="l" rtl="0" eaLnBrk="0" fontAlgn="base" hangingPunct="0">
              <a:spcBef>
                <a:spcPct val="20000"/>
              </a:spcBef>
              <a:spcAft>
                <a:spcPct val="0"/>
              </a:spcAft>
              <a:defRPr lang="nl-NL" smtClean="0">
                <a:solidFill>
                  <a:schemeClr val="tx1"/>
                </a:solidFill>
                <a:latin typeface="+mn-lt"/>
                <a:ea typeface="+mn-ea"/>
                <a:cs typeface="+mn-cs"/>
              </a:defRPr>
            </a:lvl3pPr>
            <a:lvl4pPr algn="l" rtl="0" eaLnBrk="0" fontAlgn="base" hangingPunct="0">
              <a:spcBef>
                <a:spcPct val="20000"/>
              </a:spcBef>
              <a:spcAft>
                <a:spcPct val="0"/>
              </a:spcAft>
              <a:defRPr lang="nl-NL" smtClean="0">
                <a:solidFill>
                  <a:schemeClr val="tx1"/>
                </a:solidFill>
                <a:latin typeface="+mn-lt"/>
                <a:ea typeface="+mn-ea"/>
                <a:cs typeface="+mn-cs"/>
              </a:defRPr>
            </a:lvl4pPr>
            <a:lvl5pPr algn="l" rtl="0" eaLnBrk="0" fontAlgn="base" hangingPunct="0">
              <a:spcBef>
                <a:spcPct val="20000"/>
              </a:spcBef>
              <a:spcAft>
                <a:spcPct val="0"/>
              </a:spcAft>
              <a:defRPr lang="nl-NL">
                <a:solidFill>
                  <a:schemeClr val="tx1"/>
                </a:solidFill>
                <a:latin typeface="+mn-lt"/>
                <a:ea typeface="+mn-ea"/>
                <a:cs typeface="+mn-cs"/>
              </a:defRPr>
            </a:lvl5pPr>
            <a:lvl6pPr>
              <a:defRPr sz="1799"/>
            </a:lvl6pPr>
            <a:lvl7pPr>
              <a:defRPr sz="1799"/>
            </a:lvl7pPr>
            <a:lvl8pPr>
              <a:defRPr sz="1799"/>
            </a:lvl8pPr>
            <a:lvl9pPr>
              <a:defRPr sz="1799"/>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8" name="Rectangle 4"/>
          <p:cNvSpPr>
            <a:spLocks noGrp="1" noChangeArrowheads="1"/>
          </p:cNvSpPr>
          <p:nvPr>
            <p:ph type="dt" sz="half" idx="10"/>
          </p:nvPr>
        </p:nvSpPr>
        <p:spPr>
          <a:xfrm>
            <a:off x="2978734" y="4722331"/>
            <a:ext cx="3385442" cy="199993"/>
          </a:xfrm>
          <a:ln/>
        </p:spPr>
        <p:txBody>
          <a:bodyPr/>
          <a:lstStyle>
            <a:lvl1pPr>
              <a:defRPr/>
            </a:lvl1pPr>
          </a:lstStyle>
          <a:p>
            <a:pPr>
              <a:defRPr/>
            </a:pPr>
            <a:r>
              <a:rPr lang="nl-NL"/>
              <a:t>|   Hier footer invullen</a:t>
            </a:r>
          </a:p>
        </p:txBody>
      </p:sp>
    </p:spTree>
    <p:extLst>
      <p:ext uri="{BB962C8B-B14F-4D97-AF65-F5344CB8AC3E}">
        <p14:creationId xmlns:p14="http://schemas.microsoft.com/office/powerpoint/2010/main" val="772964460"/>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PhAnim="0" preserve="1" userDrawn="1">
  <p:cSld name="Titel, afbeelding en 2 blokken">
    <p:spTree>
      <p:nvGrpSpPr>
        <p:cNvPr id="1" name=""/>
        <p:cNvGrpSpPr/>
        <p:nvPr/>
      </p:nvGrpSpPr>
      <p:grpSpPr>
        <a:xfrm>
          <a:off x="0" y="0"/>
          <a:ext cx="0" cy="0"/>
          <a:chOff x="0" y="0"/>
          <a:chExt cx="0" cy="0"/>
        </a:xfrm>
      </p:grpSpPr>
      <p:sp>
        <p:nvSpPr>
          <p:cNvPr id="6" name="Tijdelijke aanduiding voor afbeelding 2"/>
          <p:cNvSpPr>
            <a:spLocks noGrp="1"/>
          </p:cNvSpPr>
          <p:nvPr>
            <p:ph type="pic" idx="1"/>
          </p:nvPr>
        </p:nvSpPr>
        <p:spPr>
          <a:xfrm>
            <a:off x="144440" y="795093"/>
            <a:ext cx="8851949" cy="4203989"/>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1000"/>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pPr lvl="0"/>
            <a:endParaRPr lang="nl-NL" noProof="0"/>
          </a:p>
        </p:txBody>
      </p:sp>
      <p:sp>
        <p:nvSpPr>
          <p:cNvPr id="2" name="Titel 1"/>
          <p:cNvSpPr>
            <a:spLocks noGrp="1"/>
          </p:cNvSpPr>
          <p:nvPr>
            <p:ph type="title"/>
          </p:nvPr>
        </p:nvSpPr>
        <p:spPr/>
        <p:txBody>
          <a:bodyPr/>
          <a:lstStyle/>
          <a:p>
            <a:r>
              <a:rPr lang="nl-NL"/>
              <a:t>Klik om de stijl te bewerken</a:t>
            </a:r>
          </a:p>
        </p:txBody>
      </p:sp>
      <p:sp>
        <p:nvSpPr>
          <p:cNvPr id="15" name="Tijdelijke aanduiding voor voettekst 3"/>
          <p:cNvSpPr>
            <a:spLocks noGrp="1"/>
          </p:cNvSpPr>
          <p:nvPr>
            <p:ph type="ftr" sz="quarter" idx="11"/>
          </p:nvPr>
        </p:nvSpPr>
        <p:spPr bwMode="gray"/>
        <p:txBody>
          <a:bodyPr/>
          <a:lstStyle>
            <a:lvl1pPr>
              <a:defRPr smtClean="0"/>
            </a:lvl1pPr>
          </a:lstStyle>
          <a:p>
            <a:pPr>
              <a:defRPr/>
            </a:pPr>
            <a:r>
              <a:rPr lang="nl-NL"/>
              <a:t>Koninklijke Nederlandse Redding Maatschappij</a:t>
            </a:r>
          </a:p>
        </p:txBody>
      </p:sp>
      <p:sp>
        <p:nvSpPr>
          <p:cNvPr id="16" name="Tijdelijke aanduiding voor dianummer 4"/>
          <p:cNvSpPr>
            <a:spLocks noGrp="1"/>
          </p:cNvSpPr>
          <p:nvPr>
            <p:ph type="sldNum" sz="quarter" idx="12"/>
          </p:nvPr>
        </p:nvSpPr>
        <p:spPr bwMode="gray"/>
        <p:txBody>
          <a:bodyPr/>
          <a:lstStyle>
            <a:lvl1pPr>
              <a:defRPr smtClean="0"/>
            </a:lvl1pPr>
          </a:lstStyle>
          <a:p>
            <a:pPr>
              <a:defRPr/>
            </a:pPr>
            <a:fld id="{B3156C06-7585-42CA-9440-7CF41082D519}" type="slidenum">
              <a:rPr lang="nl-NL"/>
              <a:pPr>
                <a:defRPr/>
              </a:pPr>
              <a:t>‹nr.›</a:t>
            </a:fld>
            <a:endParaRPr lang="nl-NL"/>
          </a:p>
        </p:txBody>
      </p:sp>
      <p:sp>
        <p:nvSpPr>
          <p:cNvPr id="17" name="Tijdelijke aanduiding voor inhoud 3"/>
          <p:cNvSpPr>
            <a:spLocks noGrp="1"/>
          </p:cNvSpPr>
          <p:nvPr>
            <p:ph sz="half" idx="2"/>
          </p:nvPr>
        </p:nvSpPr>
        <p:spPr bwMode="gray">
          <a:xfrm>
            <a:off x="420616" y="1080755"/>
            <a:ext cx="4074405" cy="3542206"/>
          </a:xfrm>
          <a:solidFill>
            <a:schemeClr val="bg1">
              <a:alpha val="90000"/>
            </a:schemeClr>
          </a:solidFill>
          <a:ln w="9525">
            <a:noFill/>
            <a:miter lim="800000"/>
            <a:headEnd/>
            <a:tailEnd/>
          </a:ln>
        </p:spPr>
        <p:txBody>
          <a:bodyPr vert="horz" wrap="square" lIns="144000" tIns="108000" rIns="144000" bIns="108000" numCol="1" anchor="t" anchorCtr="0" compatLnSpc="1">
            <a:prstTxWarp prst="textNoShape">
              <a:avLst/>
            </a:prstTxWarp>
          </a:bodyPr>
          <a:lstStyle>
            <a:lvl1pPr algn="l" rtl="0" eaLnBrk="0" fontAlgn="base" hangingPunct="0">
              <a:spcBef>
                <a:spcPct val="20000"/>
              </a:spcBef>
              <a:spcAft>
                <a:spcPct val="0"/>
              </a:spcAft>
              <a:defRPr lang="nl-NL" smtClean="0">
                <a:solidFill>
                  <a:schemeClr val="tx1"/>
                </a:solidFill>
                <a:latin typeface="+mn-lt"/>
                <a:ea typeface="+mn-ea"/>
                <a:cs typeface="+mn-cs"/>
              </a:defRPr>
            </a:lvl1pPr>
            <a:lvl2pPr algn="l" rtl="0" eaLnBrk="0" fontAlgn="base" hangingPunct="0">
              <a:spcBef>
                <a:spcPct val="20000"/>
              </a:spcBef>
              <a:spcAft>
                <a:spcPct val="0"/>
              </a:spcAft>
              <a:defRPr lang="nl-NL" smtClean="0">
                <a:solidFill>
                  <a:schemeClr val="tx1"/>
                </a:solidFill>
                <a:latin typeface="+mn-lt"/>
                <a:ea typeface="+mn-ea"/>
                <a:cs typeface="+mn-cs"/>
              </a:defRPr>
            </a:lvl2pPr>
            <a:lvl3pPr algn="l" rtl="0" eaLnBrk="0" fontAlgn="base" hangingPunct="0">
              <a:spcBef>
                <a:spcPct val="20000"/>
              </a:spcBef>
              <a:spcAft>
                <a:spcPct val="0"/>
              </a:spcAft>
              <a:defRPr lang="nl-NL" smtClean="0">
                <a:solidFill>
                  <a:schemeClr val="tx1"/>
                </a:solidFill>
                <a:latin typeface="+mn-lt"/>
                <a:ea typeface="+mn-ea"/>
                <a:cs typeface="+mn-cs"/>
              </a:defRPr>
            </a:lvl3pPr>
            <a:lvl4pPr algn="l" rtl="0" eaLnBrk="0" fontAlgn="base" hangingPunct="0">
              <a:spcBef>
                <a:spcPct val="20000"/>
              </a:spcBef>
              <a:spcAft>
                <a:spcPct val="0"/>
              </a:spcAft>
              <a:defRPr lang="nl-NL" smtClean="0">
                <a:solidFill>
                  <a:schemeClr val="tx1"/>
                </a:solidFill>
                <a:latin typeface="+mn-lt"/>
                <a:ea typeface="+mn-ea"/>
                <a:cs typeface="+mn-cs"/>
              </a:defRPr>
            </a:lvl4pPr>
            <a:lvl5pPr algn="l" rtl="0" eaLnBrk="0" fontAlgn="base" hangingPunct="0">
              <a:spcBef>
                <a:spcPct val="20000"/>
              </a:spcBef>
              <a:spcAft>
                <a:spcPct val="0"/>
              </a:spcAft>
              <a:defRPr lang="nl-NL">
                <a:solidFill>
                  <a:schemeClr val="tx1"/>
                </a:solidFill>
                <a:latin typeface="+mn-lt"/>
                <a:ea typeface="+mn-ea"/>
                <a:cs typeface="+mn-cs"/>
              </a:defRPr>
            </a:lvl5pPr>
            <a:lvl6pPr>
              <a:defRPr sz="1799"/>
            </a:lvl6pPr>
            <a:lvl7pPr>
              <a:defRPr sz="1799"/>
            </a:lvl7pPr>
            <a:lvl8pPr>
              <a:defRPr sz="1799"/>
            </a:lvl8pPr>
            <a:lvl9pPr>
              <a:defRPr sz="1799"/>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8" name="Rectangle 4"/>
          <p:cNvSpPr>
            <a:spLocks noGrp="1" noChangeArrowheads="1"/>
          </p:cNvSpPr>
          <p:nvPr>
            <p:ph type="dt" sz="half" idx="10"/>
          </p:nvPr>
        </p:nvSpPr>
        <p:spPr>
          <a:xfrm>
            <a:off x="2978734" y="4722331"/>
            <a:ext cx="3385442" cy="199993"/>
          </a:xfrm>
          <a:ln/>
        </p:spPr>
        <p:txBody>
          <a:bodyPr/>
          <a:lstStyle>
            <a:lvl1pPr>
              <a:defRPr/>
            </a:lvl1pPr>
          </a:lstStyle>
          <a:p>
            <a:pPr>
              <a:defRPr/>
            </a:pPr>
            <a:r>
              <a:rPr lang="nl-NL"/>
              <a:t>|   Hier footer invullen</a:t>
            </a:r>
          </a:p>
        </p:txBody>
      </p:sp>
      <p:sp>
        <p:nvSpPr>
          <p:cNvPr id="9" name="Tijdelijke aanduiding voor inhoud 3"/>
          <p:cNvSpPr>
            <a:spLocks noGrp="1"/>
          </p:cNvSpPr>
          <p:nvPr>
            <p:ph sz="half" idx="13"/>
          </p:nvPr>
        </p:nvSpPr>
        <p:spPr bwMode="gray">
          <a:xfrm>
            <a:off x="4647394" y="1080755"/>
            <a:ext cx="4074405" cy="3542206"/>
          </a:xfrm>
          <a:solidFill>
            <a:schemeClr val="bg1">
              <a:alpha val="90000"/>
            </a:schemeClr>
          </a:solidFill>
          <a:ln w="9525">
            <a:noFill/>
            <a:miter lim="800000"/>
            <a:headEnd/>
            <a:tailEnd/>
          </a:ln>
        </p:spPr>
        <p:txBody>
          <a:bodyPr vert="horz" wrap="square" lIns="144000" tIns="108000" rIns="144000" bIns="108000" numCol="1" anchor="t" anchorCtr="0" compatLnSpc="1">
            <a:prstTxWarp prst="textNoShape">
              <a:avLst/>
            </a:prstTxWarp>
          </a:bodyPr>
          <a:lstStyle>
            <a:lvl1pPr algn="l" rtl="0" eaLnBrk="0" fontAlgn="base" hangingPunct="0">
              <a:spcBef>
                <a:spcPct val="20000"/>
              </a:spcBef>
              <a:spcAft>
                <a:spcPct val="0"/>
              </a:spcAft>
              <a:defRPr lang="nl-NL" smtClean="0">
                <a:solidFill>
                  <a:schemeClr val="tx1"/>
                </a:solidFill>
                <a:latin typeface="+mn-lt"/>
                <a:ea typeface="+mn-ea"/>
                <a:cs typeface="+mn-cs"/>
              </a:defRPr>
            </a:lvl1pPr>
            <a:lvl2pPr algn="l" rtl="0" eaLnBrk="0" fontAlgn="base" hangingPunct="0">
              <a:spcBef>
                <a:spcPct val="20000"/>
              </a:spcBef>
              <a:spcAft>
                <a:spcPct val="0"/>
              </a:spcAft>
              <a:defRPr lang="nl-NL" smtClean="0">
                <a:solidFill>
                  <a:schemeClr val="tx1"/>
                </a:solidFill>
                <a:latin typeface="+mn-lt"/>
                <a:ea typeface="+mn-ea"/>
                <a:cs typeface="+mn-cs"/>
              </a:defRPr>
            </a:lvl2pPr>
            <a:lvl3pPr algn="l" rtl="0" eaLnBrk="0" fontAlgn="base" hangingPunct="0">
              <a:spcBef>
                <a:spcPct val="20000"/>
              </a:spcBef>
              <a:spcAft>
                <a:spcPct val="0"/>
              </a:spcAft>
              <a:defRPr lang="nl-NL" smtClean="0">
                <a:solidFill>
                  <a:schemeClr val="tx1"/>
                </a:solidFill>
                <a:latin typeface="+mn-lt"/>
                <a:ea typeface="+mn-ea"/>
                <a:cs typeface="+mn-cs"/>
              </a:defRPr>
            </a:lvl3pPr>
            <a:lvl4pPr algn="l" rtl="0" eaLnBrk="0" fontAlgn="base" hangingPunct="0">
              <a:spcBef>
                <a:spcPct val="20000"/>
              </a:spcBef>
              <a:spcAft>
                <a:spcPct val="0"/>
              </a:spcAft>
              <a:defRPr lang="nl-NL" smtClean="0">
                <a:solidFill>
                  <a:schemeClr val="tx1"/>
                </a:solidFill>
                <a:latin typeface="+mn-lt"/>
                <a:ea typeface="+mn-ea"/>
                <a:cs typeface="+mn-cs"/>
              </a:defRPr>
            </a:lvl4pPr>
            <a:lvl5pPr algn="l" rtl="0" eaLnBrk="0" fontAlgn="base" hangingPunct="0">
              <a:spcBef>
                <a:spcPct val="20000"/>
              </a:spcBef>
              <a:spcAft>
                <a:spcPct val="0"/>
              </a:spcAft>
              <a:defRPr lang="nl-NL">
                <a:solidFill>
                  <a:schemeClr val="tx1"/>
                </a:solidFill>
                <a:latin typeface="+mn-lt"/>
                <a:ea typeface="+mn-ea"/>
                <a:cs typeface="+mn-cs"/>
              </a:defRPr>
            </a:lvl5pPr>
            <a:lvl6pPr>
              <a:defRPr sz="1799"/>
            </a:lvl6pPr>
            <a:lvl7pPr>
              <a:defRPr sz="1799"/>
            </a:lvl7pPr>
            <a:lvl8pPr>
              <a:defRPr sz="1799"/>
            </a:lvl8pPr>
            <a:lvl9pPr>
              <a:defRPr sz="1799"/>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114795158"/>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PhAnim="0" preserve="1" userDrawn="1">
  <p:cSld name="Titel, afbeelding en blok smal rechts">
    <p:spTree>
      <p:nvGrpSpPr>
        <p:cNvPr id="1" name=""/>
        <p:cNvGrpSpPr/>
        <p:nvPr/>
      </p:nvGrpSpPr>
      <p:grpSpPr>
        <a:xfrm>
          <a:off x="0" y="0"/>
          <a:ext cx="0" cy="0"/>
          <a:chOff x="0" y="0"/>
          <a:chExt cx="0" cy="0"/>
        </a:xfrm>
      </p:grpSpPr>
      <p:sp>
        <p:nvSpPr>
          <p:cNvPr id="6" name="Tijdelijke aanduiding voor afbeelding 2"/>
          <p:cNvSpPr>
            <a:spLocks noGrp="1"/>
          </p:cNvSpPr>
          <p:nvPr>
            <p:ph type="pic" idx="1"/>
          </p:nvPr>
        </p:nvSpPr>
        <p:spPr>
          <a:xfrm>
            <a:off x="144440" y="795093"/>
            <a:ext cx="8851949" cy="4203989"/>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1000"/>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pPr lvl="0"/>
            <a:endParaRPr lang="nl-NL" noProof="0"/>
          </a:p>
        </p:txBody>
      </p:sp>
      <p:sp>
        <p:nvSpPr>
          <p:cNvPr id="2" name="Titel 1"/>
          <p:cNvSpPr>
            <a:spLocks noGrp="1"/>
          </p:cNvSpPr>
          <p:nvPr>
            <p:ph type="title"/>
          </p:nvPr>
        </p:nvSpPr>
        <p:spPr/>
        <p:txBody>
          <a:bodyPr/>
          <a:lstStyle/>
          <a:p>
            <a:r>
              <a:rPr lang="nl-NL"/>
              <a:t>Klik om de stijl te bewerken</a:t>
            </a:r>
          </a:p>
        </p:txBody>
      </p:sp>
      <p:sp>
        <p:nvSpPr>
          <p:cNvPr id="15" name="Tijdelijke aanduiding voor voettekst 3"/>
          <p:cNvSpPr>
            <a:spLocks noGrp="1"/>
          </p:cNvSpPr>
          <p:nvPr>
            <p:ph type="ftr" sz="quarter" idx="11"/>
          </p:nvPr>
        </p:nvSpPr>
        <p:spPr bwMode="gray"/>
        <p:txBody>
          <a:bodyPr/>
          <a:lstStyle>
            <a:lvl1pPr>
              <a:defRPr smtClean="0"/>
            </a:lvl1pPr>
          </a:lstStyle>
          <a:p>
            <a:pPr>
              <a:defRPr/>
            </a:pPr>
            <a:r>
              <a:rPr lang="nl-NL"/>
              <a:t>Koninklijke Nederlandse Redding Maatschappij</a:t>
            </a:r>
          </a:p>
        </p:txBody>
      </p:sp>
      <p:sp>
        <p:nvSpPr>
          <p:cNvPr id="16" name="Tijdelijke aanduiding voor dianummer 4"/>
          <p:cNvSpPr>
            <a:spLocks noGrp="1"/>
          </p:cNvSpPr>
          <p:nvPr>
            <p:ph type="sldNum" sz="quarter" idx="12"/>
          </p:nvPr>
        </p:nvSpPr>
        <p:spPr bwMode="gray"/>
        <p:txBody>
          <a:bodyPr/>
          <a:lstStyle>
            <a:lvl1pPr>
              <a:defRPr smtClean="0"/>
            </a:lvl1pPr>
          </a:lstStyle>
          <a:p>
            <a:pPr>
              <a:defRPr/>
            </a:pPr>
            <a:fld id="{B3156C06-7585-42CA-9440-7CF41082D519}" type="slidenum">
              <a:rPr lang="nl-NL"/>
              <a:pPr>
                <a:defRPr/>
              </a:pPr>
              <a:t>‹nr.›</a:t>
            </a:fld>
            <a:endParaRPr lang="nl-NL"/>
          </a:p>
        </p:txBody>
      </p:sp>
      <p:sp>
        <p:nvSpPr>
          <p:cNvPr id="8" name="Rectangle 4"/>
          <p:cNvSpPr>
            <a:spLocks noGrp="1" noChangeArrowheads="1"/>
          </p:cNvSpPr>
          <p:nvPr>
            <p:ph type="dt" sz="half" idx="10"/>
          </p:nvPr>
        </p:nvSpPr>
        <p:spPr>
          <a:xfrm>
            <a:off x="2978734" y="4722331"/>
            <a:ext cx="3385442" cy="199993"/>
          </a:xfrm>
          <a:ln/>
        </p:spPr>
        <p:txBody>
          <a:bodyPr/>
          <a:lstStyle>
            <a:lvl1pPr>
              <a:defRPr/>
            </a:lvl1pPr>
          </a:lstStyle>
          <a:p>
            <a:pPr>
              <a:defRPr/>
            </a:pPr>
            <a:r>
              <a:rPr lang="nl-NL"/>
              <a:t>|   Hier footer invullen</a:t>
            </a:r>
          </a:p>
        </p:txBody>
      </p:sp>
      <p:sp>
        <p:nvSpPr>
          <p:cNvPr id="10" name="Tijdelijke aanduiding voor inhoud 3"/>
          <p:cNvSpPr>
            <a:spLocks noGrp="1"/>
          </p:cNvSpPr>
          <p:nvPr>
            <p:ph sz="half" idx="14"/>
          </p:nvPr>
        </p:nvSpPr>
        <p:spPr bwMode="gray">
          <a:xfrm>
            <a:off x="6058261" y="1080755"/>
            <a:ext cx="2663537" cy="3542206"/>
          </a:xfrm>
          <a:solidFill>
            <a:schemeClr val="bg1">
              <a:alpha val="90000"/>
            </a:schemeClr>
          </a:solidFill>
          <a:ln w="9525">
            <a:noFill/>
            <a:miter lim="800000"/>
            <a:headEnd/>
            <a:tailEnd/>
          </a:ln>
        </p:spPr>
        <p:txBody>
          <a:bodyPr vert="horz" wrap="square" lIns="144000" tIns="108000" rIns="144000" bIns="108000" numCol="1" anchor="t" anchorCtr="0" compatLnSpc="1">
            <a:prstTxWarp prst="textNoShape">
              <a:avLst/>
            </a:prstTxWarp>
          </a:bodyPr>
          <a:lstStyle>
            <a:lvl1pPr algn="l" rtl="0" eaLnBrk="0" fontAlgn="base" hangingPunct="0">
              <a:spcBef>
                <a:spcPct val="20000"/>
              </a:spcBef>
              <a:spcAft>
                <a:spcPct val="0"/>
              </a:spcAft>
              <a:defRPr lang="nl-NL" smtClean="0">
                <a:solidFill>
                  <a:schemeClr val="tx1"/>
                </a:solidFill>
                <a:latin typeface="+mn-lt"/>
                <a:ea typeface="+mn-ea"/>
                <a:cs typeface="+mn-cs"/>
              </a:defRPr>
            </a:lvl1pPr>
            <a:lvl2pPr algn="l" rtl="0" eaLnBrk="0" fontAlgn="base" hangingPunct="0">
              <a:spcBef>
                <a:spcPct val="20000"/>
              </a:spcBef>
              <a:spcAft>
                <a:spcPct val="0"/>
              </a:spcAft>
              <a:defRPr lang="nl-NL" smtClean="0">
                <a:solidFill>
                  <a:schemeClr val="tx1"/>
                </a:solidFill>
                <a:latin typeface="+mn-lt"/>
                <a:ea typeface="+mn-ea"/>
                <a:cs typeface="+mn-cs"/>
              </a:defRPr>
            </a:lvl2pPr>
            <a:lvl3pPr algn="l" rtl="0" eaLnBrk="0" fontAlgn="base" hangingPunct="0">
              <a:spcBef>
                <a:spcPct val="20000"/>
              </a:spcBef>
              <a:spcAft>
                <a:spcPct val="0"/>
              </a:spcAft>
              <a:defRPr lang="nl-NL" smtClean="0">
                <a:solidFill>
                  <a:schemeClr val="tx1"/>
                </a:solidFill>
                <a:latin typeface="+mn-lt"/>
                <a:ea typeface="+mn-ea"/>
                <a:cs typeface="+mn-cs"/>
              </a:defRPr>
            </a:lvl3pPr>
            <a:lvl4pPr algn="l" rtl="0" eaLnBrk="0" fontAlgn="base" hangingPunct="0">
              <a:spcBef>
                <a:spcPct val="20000"/>
              </a:spcBef>
              <a:spcAft>
                <a:spcPct val="0"/>
              </a:spcAft>
              <a:defRPr lang="nl-NL" smtClean="0">
                <a:solidFill>
                  <a:schemeClr val="tx1"/>
                </a:solidFill>
                <a:latin typeface="+mn-lt"/>
                <a:ea typeface="+mn-ea"/>
                <a:cs typeface="+mn-cs"/>
              </a:defRPr>
            </a:lvl4pPr>
            <a:lvl5pPr algn="l" rtl="0" eaLnBrk="0" fontAlgn="base" hangingPunct="0">
              <a:spcBef>
                <a:spcPct val="20000"/>
              </a:spcBef>
              <a:spcAft>
                <a:spcPct val="0"/>
              </a:spcAft>
              <a:defRPr lang="nl-NL">
                <a:solidFill>
                  <a:schemeClr val="tx1"/>
                </a:solidFill>
                <a:latin typeface="+mn-lt"/>
                <a:ea typeface="+mn-ea"/>
                <a:cs typeface="+mn-cs"/>
              </a:defRPr>
            </a:lvl5pPr>
            <a:lvl6pPr>
              <a:defRPr sz="1799"/>
            </a:lvl6pPr>
            <a:lvl7pPr>
              <a:defRPr sz="1799"/>
            </a:lvl7pPr>
            <a:lvl8pPr>
              <a:defRPr sz="1799"/>
            </a:lvl8pPr>
            <a:lvl9pPr>
              <a:defRPr sz="1799"/>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852361894"/>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27341" y="1015859"/>
            <a:ext cx="4064400" cy="35568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4751741" y="1015859"/>
            <a:ext cx="4064400" cy="35568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Slide Number Placeholder 6"/>
          <p:cNvSpPr>
            <a:spLocks noGrp="1"/>
          </p:cNvSpPr>
          <p:nvPr>
            <p:ph type="sldNum" sz="quarter" idx="12"/>
          </p:nvPr>
        </p:nvSpPr>
        <p:spPr/>
        <p:txBody>
          <a:bodyPr/>
          <a:lstStyle/>
          <a:p>
            <a:fld id="{4B57B585-15A3-41F7-B32A-17A2A431C13C}" type="slidenum">
              <a:rPr lang="nl-NL" smtClean="0"/>
              <a:t>‹nr.›</a:t>
            </a:fld>
            <a:endParaRPr lang="nl-NL"/>
          </a:p>
        </p:txBody>
      </p:sp>
      <p:sp>
        <p:nvSpPr>
          <p:cNvPr id="12" name="Titel 11">
            <a:extLst>
              <a:ext uri="{FF2B5EF4-FFF2-40B4-BE49-F238E27FC236}">
                <a16:creationId xmlns:a16="http://schemas.microsoft.com/office/drawing/2014/main" id="{D2037737-37E3-4B52-A8D2-70CA61E74872}"/>
              </a:ext>
            </a:extLst>
          </p:cNvPr>
          <p:cNvSpPr>
            <a:spLocks noGrp="1"/>
          </p:cNvSpPr>
          <p:nvPr>
            <p:ph type="title"/>
          </p:nvPr>
        </p:nvSpPr>
        <p:spPr/>
        <p:txBody>
          <a:bodyPr/>
          <a:lstStyle/>
          <a:p>
            <a:r>
              <a:rPr lang="nl-NL"/>
              <a:t>Klik om stijl te bewerken</a:t>
            </a:r>
          </a:p>
        </p:txBody>
      </p:sp>
    </p:spTree>
    <p:extLst>
      <p:ext uri="{BB962C8B-B14F-4D97-AF65-F5344CB8AC3E}">
        <p14:creationId xmlns:p14="http://schemas.microsoft.com/office/powerpoint/2010/main" val="3955579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PhAnim="0" preserve="1" userDrawn="1">
  <p:cSld name="Titel, afbeelding en blok smal links">
    <p:spTree>
      <p:nvGrpSpPr>
        <p:cNvPr id="1" name=""/>
        <p:cNvGrpSpPr/>
        <p:nvPr/>
      </p:nvGrpSpPr>
      <p:grpSpPr>
        <a:xfrm>
          <a:off x="0" y="0"/>
          <a:ext cx="0" cy="0"/>
          <a:chOff x="0" y="0"/>
          <a:chExt cx="0" cy="0"/>
        </a:xfrm>
      </p:grpSpPr>
      <p:sp>
        <p:nvSpPr>
          <p:cNvPr id="6" name="Tijdelijke aanduiding voor afbeelding 2"/>
          <p:cNvSpPr>
            <a:spLocks noGrp="1"/>
          </p:cNvSpPr>
          <p:nvPr>
            <p:ph type="pic" idx="1"/>
          </p:nvPr>
        </p:nvSpPr>
        <p:spPr>
          <a:xfrm>
            <a:off x="144440" y="795093"/>
            <a:ext cx="8851949" cy="4203989"/>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1000"/>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pPr lvl="0"/>
            <a:endParaRPr lang="nl-NL" noProof="0"/>
          </a:p>
        </p:txBody>
      </p:sp>
      <p:sp>
        <p:nvSpPr>
          <p:cNvPr id="2" name="Titel 1"/>
          <p:cNvSpPr>
            <a:spLocks noGrp="1"/>
          </p:cNvSpPr>
          <p:nvPr>
            <p:ph type="title"/>
          </p:nvPr>
        </p:nvSpPr>
        <p:spPr/>
        <p:txBody>
          <a:bodyPr/>
          <a:lstStyle/>
          <a:p>
            <a:r>
              <a:rPr lang="nl-NL"/>
              <a:t>Klik om de stijl te bewerken</a:t>
            </a:r>
          </a:p>
        </p:txBody>
      </p:sp>
      <p:sp>
        <p:nvSpPr>
          <p:cNvPr id="15" name="Tijdelijke aanduiding voor voettekst 3"/>
          <p:cNvSpPr>
            <a:spLocks noGrp="1"/>
          </p:cNvSpPr>
          <p:nvPr>
            <p:ph type="ftr" sz="quarter" idx="11"/>
          </p:nvPr>
        </p:nvSpPr>
        <p:spPr bwMode="gray"/>
        <p:txBody>
          <a:bodyPr/>
          <a:lstStyle>
            <a:lvl1pPr>
              <a:defRPr smtClean="0"/>
            </a:lvl1pPr>
          </a:lstStyle>
          <a:p>
            <a:pPr>
              <a:defRPr/>
            </a:pPr>
            <a:r>
              <a:rPr lang="nl-NL"/>
              <a:t>Koninklijke Nederlandse Redding Maatschappij</a:t>
            </a:r>
          </a:p>
        </p:txBody>
      </p:sp>
      <p:sp>
        <p:nvSpPr>
          <p:cNvPr id="16" name="Tijdelijke aanduiding voor dianummer 4"/>
          <p:cNvSpPr>
            <a:spLocks noGrp="1"/>
          </p:cNvSpPr>
          <p:nvPr>
            <p:ph type="sldNum" sz="quarter" idx="12"/>
          </p:nvPr>
        </p:nvSpPr>
        <p:spPr bwMode="gray"/>
        <p:txBody>
          <a:bodyPr/>
          <a:lstStyle>
            <a:lvl1pPr>
              <a:defRPr smtClean="0"/>
            </a:lvl1pPr>
          </a:lstStyle>
          <a:p>
            <a:pPr>
              <a:defRPr/>
            </a:pPr>
            <a:fld id="{B3156C06-7585-42CA-9440-7CF41082D519}" type="slidenum">
              <a:rPr lang="nl-NL"/>
              <a:pPr>
                <a:defRPr/>
              </a:pPr>
              <a:t>‹nr.›</a:t>
            </a:fld>
            <a:endParaRPr lang="nl-NL"/>
          </a:p>
        </p:txBody>
      </p:sp>
      <p:sp>
        <p:nvSpPr>
          <p:cNvPr id="17" name="Tijdelijke aanduiding voor inhoud 3"/>
          <p:cNvSpPr>
            <a:spLocks noGrp="1"/>
          </p:cNvSpPr>
          <p:nvPr>
            <p:ph sz="half" idx="2"/>
          </p:nvPr>
        </p:nvSpPr>
        <p:spPr bwMode="gray">
          <a:xfrm>
            <a:off x="420614" y="1080755"/>
            <a:ext cx="2663537" cy="3542206"/>
          </a:xfrm>
          <a:solidFill>
            <a:schemeClr val="bg1">
              <a:alpha val="90000"/>
            </a:schemeClr>
          </a:solidFill>
          <a:ln w="9525">
            <a:noFill/>
            <a:miter lim="800000"/>
            <a:headEnd/>
            <a:tailEnd/>
          </a:ln>
        </p:spPr>
        <p:txBody>
          <a:bodyPr vert="horz" wrap="square" lIns="144000" tIns="108000" rIns="144000" bIns="108000" numCol="1" anchor="t" anchorCtr="0" compatLnSpc="1">
            <a:prstTxWarp prst="textNoShape">
              <a:avLst/>
            </a:prstTxWarp>
          </a:bodyPr>
          <a:lstStyle>
            <a:lvl1pPr algn="l" rtl="0" eaLnBrk="0" fontAlgn="base" hangingPunct="0">
              <a:spcBef>
                <a:spcPct val="20000"/>
              </a:spcBef>
              <a:spcAft>
                <a:spcPct val="0"/>
              </a:spcAft>
              <a:defRPr lang="nl-NL" smtClean="0">
                <a:solidFill>
                  <a:schemeClr val="tx1"/>
                </a:solidFill>
                <a:latin typeface="+mn-lt"/>
                <a:ea typeface="+mn-ea"/>
                <a:cs typeface="+mn-cs"/>
              </a:defRPr>
            </a:lvl1pPr>
            <a:lvl2pPr algn="l" rtl="0" eaLnBrk="0" fontAlgn="base" hangingPunct="0">
              <a:spcBef>
                <a:spcPct val="20000"/>
              </a:spcBef>
              <a:spcAft>
                <a:spcPct val="0"/>
              </a:spcAft>
              <a:defRPr lang="nl-NL" smtClean="0">
                <a:solidFill>
                  <a:schemeClr val="tx1"/>
                </a:solidFill>
                <a:latin typeface="+mn-lt"/>
                <a:ea typeface="+mn-ea"/>
                <a:cs typeface="+mn-cs"/>
              </a:defRPr>
            </a:lvl2pPr>
            <a:lvl3pPr algn="l" rtl="0" eaLnBrk="0" fontAlgn="base" hangingPunct="0">
              <a:spcBef>
                <a:spcPct val="20000"/>
              </a:spcBef>
              <a:spcAft>
                <a:spcPct val="0"/>
              </a:spcAft>
              <a:defRPr lang="nl-NL" smtClean="0">
                <a:solidFill>
                  <a:schemeClr val="tx1"/>
                </a:solidFill>
                <a:latin typeface="+mn-lt"/>
                <a:ea typeface="+mn-ea"/>
                <a:cs typeface="+mn-cs"/>
              </a:defRPr>
            </a:lvl3pPr>
            <a:lvl4pPr algn="l" rtl="0" eaLnBrk="0" fontAlgn="base" hangingPunct="0">
              <a:spcBef>
                <a:spcPct val="20000"/>
              </a:spcBef>
              <a:spcAft>
                <a:spcPct val="0"/>
              </a:spcAft>
              <a:defRPr lang="nl-NL" smtClean="0">
                <a:solidFill>
                  <a:schemeClr val="tx1"/>
                </a:solidFill>
                <a:latin typeface="+mn-lt"/>
                <a:ea typeface="+mn-ea"/>
                <a:cs typeface="+mn-cs"/>
              </a:defRPr>
            </a:lvl4pPr>
            <a:lvl5pPr algn="l" rtl="0" eaLnBrk="0" fontAlgn="base" hangingPunct="0">
              <a:spcBef>
                <a:spcPct val="20000"/>
              </a:spcBef>
              <a:spcAft>
                <a:spcPct val="0"/>
              </a:spcAft>
              <a:defRPr lang="nl-NL">
                <a:solidFill>
                  <a:schemeClr val="tx1"/>
                </a:solidFill>
                <a:latin typeface="+mn-lt"/>
                <a:ea typeface="+mn-ea"/>
                <a:cs typeface="+mn-cs"/>
              </a:defRPr>
            </a:lvl5pPr>
            <a:lvl6pPr>
              <a:defRPr sz="1799"/>
            </a:lvl6pPr>
            <a:lvl7pPr>
              <a:defRPr sz="1799"/>
            </a:lvl7pPr>
            <a:lvl8pPr>
              <a:defRPr sz="1799"/>
            </a:lvl8pPr>
            <a:lvl9pPr>
              <a:defRPr sz="1799"/>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8" name="Rectangle 4"/>
          <p:cNvSpPr>
            <a:spLocks noGrp="1" noChangeArrowheads="1"/>
          </p:cNvSpPr>
          <p:nvPr>
            <p:ph type="dt" sz="half" idx="10"/>
          </p:nvPr>
        </p:nvSpPr>
        <p:spPr>
          <a:xfrm>
            <a:off x="2978734" y="4722331"/>
            <a:ext cx="3385442" cy="199993"/>
          </a:xfrm>
          <a:ln/>
        </p:spPr>
        <p:txBody>
          <a:bodyPr/>
          <a:lstStyle>
            <a:lvl1pPr>
              <a:defRPr/>
            </a:lvl1pPr>
          </a:lstStyle>
          <a:p>
            <a:pPr>
              <a:defRPr/>
            </a:pPr>
            <a:r>
              <a:rPr lang="nl-NL"/>
              <a:t>|   Hier footer invullen</a:t>
            </a:r>
          </a:p>
        </p:txBody>
      </p:sp>
    </p:spTree>
    <p:extLst>
      <p:ext uri="{BB962C8B-B14F-4D97-AF65-F5344CB8AC3E}">
        <p14:creationId xmlns:p14="http://schemas.microsoft.com/office/powerpoint/2010/main" val="85133018"/>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PhAnim="0" preserve="1" userDrawn="1">
  <p:cSld name="1_Titel, afbeelding en 3 blokken">
    <p:spTree>
      <p:nvGrpSpPr>
        <p:cNvPr id="1" name=""/>
        <p:cNvGrpSpPr/>
        <p:nvPr/>
      </p:nvGrpSpPr>
      <p:grpSpPr>
        <a:xfrm>
          <a:off x="0" y="0"/>
          <a:ext cx="0" cy="0"/>
          <a:chOff x="0" y="0"/>
          <a:chExt cx="0" cy="0"/>
        </a:xfrm>
      </p:grpSpPr>
      <p:sp>
        <p:nvSpPr>
          <p:cNvPr id="6" name="Tijdelijke aanduiding voor afbeelding 2"/>
          <p:cNvSpPr>
            <a:spLocks noGrp="1"/>
          </p:cNvSpPr>
          <p:nvPr>
            <p:ph type="pic" idx="1"/>
          </p:nvPr>
        </p:nvSpPr>
        <p:spPr>
          <a:xfrm>
            <a:off x="144440" y="795093"/>
            <a:ext cx="8851949" cy="4203989"/>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1000"/>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pPr lvl="0"/>
            <a:endParaRPr lang="nl-NL" noProof="0"/>
          </a:p>
        </p:txBody>
      </p:sp>
      <p:sp>
        <p:nvSpPr>
          <p:cNvPr id="2" name="Titel 1"/>
          <p:cNvSpPr>
            <a:spLocks noGrp="1"/>
          </p:cNvSpPr>
          <p:nvPr>
            <p:ph type="title"/>
          </p:nvPr>
        </p:nvSpPr>
        <p:spPr/>
        <p:txBody>
          <a:bodyPr/>
          <a:lstStyle/>
          <a:p>
            <a:r>
              <a:rPr lang="nl-NL"/>
              <a:t>Klik om de stijl te bewerken</a:t>
            </a:r>
          </a:p>
        </p:txBody>
      </p:sp>
      <p:sp>
        <p:nvSpPr>
          <p:cNvPr id="15" name="Tijdelijke aanduiding voor voettekst 3"/>
          <p:cNvSpPr>
            <a:spLocks noGrp="1"/>
          </p:cNvSpPr>
          <p:nvPr>
            <p:ph type="ftr" sz="quarter" idx="11"/>
          </p:nvPr>
        </p:nvSpPr>
        <p:spPr bwMode="gray"/>
        <p:txBody>
          <a:bodyPr/>
          <a:lstStyle>
            <a:lvl1pPr>
              <a:defRPr smtClean="0"/>
            </a:lvl1pPr>
          </a:lstStyle>
          <a:p>
            <a:pPr>
              <a:defRPr/>
            </a:pPr>
            <a:r>
              <a:rPr lang="nl-NL"/>
              <a:t>Koninklijke Nederlandse Redding Maatschappij</a:t>
            </a:r>
          </a:p>
        </p:txBody>
      </p:sp>
      <p:sp>
        <p:nvSpPr>
          <p:cNvPr id="16" name="Tijdelijke aanduiding voor dianummer 4"/>
          <p:cNvSpPr>
            <a:spLocks noGrp="1"/>
          </p:cNvSpPr>
          <p:nvPr>
            <p:ph type="sldNum" sz="quarter" idx="12"/>
          </p:nvPr>
        </p:nvSpPr>
        <p:spPr bwMode="gray"/>
        <p:txBody>
          <a:bodyPr/>
          <a:lstStyle>
            <a:lvl1pPr>
              <a:defRPr smtClean="0"/>
            </a:lvl1pPr>
          </a:lstStyle>
          <a:p>
            <a:pPr>
              <a:defRPr/>
            </a:pPr>
            <a:fld id="{B3156C06-7585-42CA-9440-7CF41082D519}" type="slidenum">
              <a:rPr lang="nl-NL"/>
              <a:pPr>
                <a:defRPr/>
              </a:pPr>
              <a:t>‹nr.›</a:t>
            </a:fld>
            <a:endParaRPr lang="nl-NL"/>
          </a:p>
        </p:txBody>
      </p:sp>
      <p:sp>
        <p:nvSpPr>
          <p:cNvPr id="17" name="Tijdelijke aanduiding voor inhoud 3"/>
          <p:cNvSpPr>
            <a:spLocks noGrp="1"/>
          </p:cNvSpPr>
          <p:nvPr>
            <p:ph sz="half" idx="2"/>
          </p:nvPr>
        </p:nvSpPr>
        <p:spPr bwMode="gray">
          <a:xfrm>
            <a:off x="420614" y="1080755"/>
            <a:ext cx="2663537" cy="3542206"/>
          </a:xfrm>
          <a:solidFill>
            <a:schemeClr val="bg1">
              <a:alpha val="90000"/>
            </a:schemeClr>
          </a:solidFill>
          <a:ln w="9525">
            <a:noFill/>
            <a:miter lim="800000"/>
            <a:headEnd/>
            <a:tailEnd/>
          </a:ln>
        </p:spPr>
        <p:txBody>
          <a:bodyPr vert="horz" wrap="square" lIns="144000" tIns="108000" rIns="144000" bIns="108000" numCol="1" anchor="t" anchorCtr="0" compatLnSpc="1">
            <a:prstTxWarp prst="textNoShape">
              <a:avLst/>
            </a:prstTxWarp>
          </a:bodyPr>
          <a:lstStyle>
            <a:lvl1pPr algn="l" rtl="0" eaLnBrk="0" fontAlgn="base" hangingPunct="0">
              <a:spcBef>
                <a:spcPct val="20000"/>
              </a:spcBef>
              <a:spcAft>
                <a:spcPct val="0"/>
              </a:spcAft>
              <a:defRPr lang="nl-NL" smtClean="0">
                <a:solidFill>
                  <a:schemeClr val="tx1"/>
                </a:solidFill>
                <a:latin typeface="+mn-lt"/>
                <a:ea typeface="+mn-ea"/>
                <a:cs typeface="+mn-cs"/>
              </a:defRPr>
            </a:lvl1pPr>
            <a:lvl2pPr algn="l" rtl="0" eaLnBrk="0" fontAlgn="base" hangingPunct="0">
              <a:spcBef>
                <a:spcPct val="20000"/>
              </a:spcBef>
              <a:spcAft>
                <a:spcPct val="0"/>
              </a:spcAft>
              <a:defRPr lang="nl-NL" smtClean="0">
                <a:solidFill>
                  <a:schemeClr val="tx1"/>
                </a:solidFill>
                <a:latin typeface="+mn-lt"/>
                <a:ea typeface="+mn-ea"/>
                <a:cs typeface="+mn-cs"/>
              </a:defRPr>
            </a:lvl2pPr>
            <a:lvl3pPr algn="l" rtl="0" eaLnBrk="0" fontAlgn="base" hangingPunct="0">
              <a:spcBef>
                <a:spcPct val="20000"/>
              </a:spcBef>
              <a:spcAft>
                <a:spcPct val="0"/>
              </a:spcAft>
              <a:defRPr lang="nl-NL" smtClean="0">
                <a:solidFill>
                  <a:schemeClr val="tx1"/>
                </a:solidFill>
                <a:latin typeface="+mn-lt"/>
                <a:ea typeface="+mn-ea"/>
                <a:cs typeface="+mn-cs"/>
              </a:defRPr>
            </a:lvl3pPr>
            <a:lvl4pPr algn="l" rtl="0" eaLnBrk="0" fontAlgn="base" hangingPunct="0">
              <a:spcBef>
                <a:spcPct val="20000"/>
              </a:spcBef>
              <a:spcAft>
                <a:spcPct val="0"/>
              </a:spcAft>
              <a:defRPr lang="nl-NL" smtClean="0">
                <a:solidFill>
                  <a:schemeClr val="tx1"/>
                </a:solidFill>
                <a:latin typeface="+mn-lt"/>
                <a:ea typeface="+mn-ea"/>
                <a:cs typeface="+mn-cs"/>
              </a:defRPr>
            </a:lvl4pPr>
            <a:lvl5pPr algn="l" rtl="0" eaLnBrk="0" fontAlgn="base" hangingPunct="0">
              <a:spcBef>
                <a:spcPct val="20000"/>
              </a:spcBef>
              <a:spcAft>
                <a:spcPct val="0"/>
              </a:spcAft>
              <a:defRPr lang="nl-NL">
                <a:solidFill>
                  <a:schemeClr val="tx1"/>
                </a:solidFill>
                <a:latin typeface="+mn-lt"/>
                <a:ea typeface="+mn-ea"/>
                <a:cs typeface="+mn-cs"/>
              </a:defRPr>
            </a:lvl5pPr>
            <a:lvl6pPr>
              <a:defRPr sz="1799"/>
            </a:lvl6pPr>
            <a:lvl7pPr>
              <a:defRPr sz="1799"/>
            </a:lvl7pPr>
            <a:lvl8pPr>
              <a:defRPr sz="1799"/>
            </a:lvl8pPr>
            <a:lvl9pPr>
              <a:defRPr sz="1799"/>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8" name="Rectangle 4"/>
          <p:cNvSpPr>
            <a:spLocks noGrp="1" noChangeArrowheads="1"/>
          </p:cNvSpPr>
          <p:nvPr>
            <p:ph type="dt" sz="half" idx="10"/>
          </p:nvPr>
        </p:nvSpPr>
        <p:spPr>
          <a:xfrm>
            <a:off x="2978734" y="4722331"/>
            <a:ext cx="3385442" cy="199993"/>
          </a:xfrm>
          <a:ln/>
        </p:spPr>
        <p:txBody>
          <a:bodyPr/>
          <a:lstStyle>
            <a:lvl1pPr>
              <a:defRPr/>
            </a:lvl1pPr>
          </a:lstStyle>
          <a:p>
            <a:pPr>
              <a:defRPr/>
            </a:pPr>
            <a:r>
              <a:rPr lang="nl-NL"/>
              <a:t>|   Hier footer invullen</a:t>
            </a:r>
          </a:p>
        </p:txBody>
      </p:sp>
      <p:sp>
        <p:nvSpPr>
          <p:cNvPr id="9" name="Tijdelijke aanduiding voor inhoud 3"/>
          <p:cNvSpPr>
            <a:spLocks noGrp="1"/>
          </p:cNvSpPr>
          <p:nvPr>
            <p:ph sz="half" idx="13"/>
          </p:nvPr>
        </p:nvSpPr>
        <p:spPr bwMode="gray">
          <a:xfrm>
            <a:off x="3239438" y="1080755"/>
            <a:ext cx="2663537" cy="3542206"/>
          </a:xfrm>
          <a:solidFill>
            <a:schemeClr val="bg1">
              <a:alpha val="90000"/>
            </a:schemeClr>
          </a:solidFill>
          <a:ln w="9525">
            <a:noFill/>
            <a:miter lim="800000"/>
            <a:headEnd/>
            <a:tailEnd/>
          </a:ln>
        </p:spPr>
        <p:txBody>
          <a:bodyPr vert="horz" wrap="square" lIns="144000" tIns="108000" rIns="144000" bIns="108000" numCol="1" anchor="t" anchorCtr="0" compatLnSpc="1">
            <a:prstTxWarp prst="textNoShape">
              <a:avLst/>
            </a:prstTxWarp>
          </a:bodyPr>
          <a:lstStyle>
            <a:lvl1pPr algn="l" rtl="0" eaLnBrk="0" fontAlgn="base" hangingPunct="0">
              <a:spcBef>
                <a:spcPct val="20000"/>
              </a:spcBef>
              <a:spcAft>
                <a:spcPct val="0"/>
              </a:spcAft>
              <a:defRPr lang="nl-NL" smtClean="0">
                <a:solidFill>
                  <a:schemeClr val="tx1"/>
                </a:solidFill>
                <a:latin typeface="+mn-lt"/>
                <a:ea typeface="+mn-ea"/>
                <a:cs typeface="+mn-cs"/>
              </a:defRPr>
            </a:lvl1pPr>
            <a:lvl2pPr algn="l" rtl="0" eaLnBrk="0" fontAlgn="base" hangingPunct="0">
              <a:spcBef>
                <a:spcPct val="20000"/>
              </a:spcBef>
              <a:spcAft>
                <a:spcPct val="0"/>
              </a:spcAft>
              <a:defRPr lang="nl-NL" smtClean="0">
                <a:solidFill>
                  <a:schemeClr val="tx1"/>
                </a:solidFill>
                <a:latin typeface="+mn-lt"/>
                <a:ea typeface="+mn-ea"/>
                <a:cs typeface="+mn-cs"/>
              </a:defRPr>
            </a:lvl2pPr>
            <a:lvl3pPr algn="l" rtl="0" eaLnBrk="0" fontAlgn="base" hangingPunct="0">
              <a:spcBef>
                <a:spcPct val="20000"/>
              </a:spcBef>
              <a:spcAft>
                <a:spcPct val="0"/>
              </a:spcAft>
              <a:defRPr lang="nl-NL" smtClean="0">
                <a:solidFill>
                  <a:schemeClr val="tx1"/>
                </a:solidFill>
                <a:latin typeface="+mn-lt"/>
                <a:ea typeface="+mn-ea"/>
                <a:cs typeface="+mn-cs"/>
              </a:defRPr>
            </a:lvl3pPr>
            <a:lvl4pPr algn="l" rtl="0" eaLnBrk="0" fontAlgn="base" hangingPunct="0">
              <a:spcBef>
                <a:spcPct val="20000"/>
              </a:spcBef>
              <a:spcAft>
                <a:spcPct val="0"/>
              </a:spcAft>
              <a:defRPr lang="nl-NL" smtClean="0">
                <a:solidFill>
                  <a:schemeClr val="tx1"/>
                </a:solidFill>
                <a:latin typeface="+mn-lt"/>
                <a:ea typeface="+mn-ea"/>
                <a:cs typeface="+mn-cs"/>
              </a:defRPr>
            </a:lvl4pPr>
            <a:lvl5pPr algn="l" rtl="0" eaLnBrk="0" fontAlgn="base" hangingPunct="0">
              <a:spcBef>
                <a:spcPct val="20000"/>
              </a:spcBef>
              <a:spcAft>
                <a:spcPct val="0"/>
              </a:spcAft>
              <a:defRPr lang="nl-NL">
                <a:solidFill>
                  <a:schemeClr val="tx1"/>
                </a:solidFill>
                <a:latin typeface="+mn-lt"/>
                <a:ea typeface="+mn-ea"/>
                <a:cs typeface="+mn-cs"/>
              </a:defRPr>
            </a:lvl5pPr>
            <a:lvl6pPr>
              <a:defRPr sz="1799"/>
            </a:lvl6pPr>
            <a:lvl7pPr>
              <a:defRPr sz="1799"/>
            </a:lvl7pPr>
            <a:lvl8pPr>
              <a:defRPr sz="1799"/>
            </a:lvl8pPr>
            <a:lvl9pPr>
              <a:defRPr sz="1799"/>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inhoud 3"/>
          <p:cNvSpPr>
            <a:spLocks noGrp="1"/>
          </p:cNvSpPr>
          <p:nvPr>
            <p:ph sz="half" idx="14"/>
          </p:nvPr>
        </p:nvSpPr>
        <p:spPr bwMode="gray">
          <a:xfrm>
            <a:off x="6058261" y="1080755"/>
            <a:ext cx="2663537" cy="3542206"/>
          </a:xfrm>
          <a:solidFill>
            <a:schemeClr val="bg1">
              <a:alpha val="90000"/>
            </a:schemeClr>
          </a:solidFill>
          <a:ln w="9525">
            <a:noFill/>
            <a:miter lim="800000"/>
            <a:headEnd/>
            <a:tailEnd/>
          </a:ln>
        </p:spPr>
        <p:txBody>
          <a:bodyPr vert="horz" wrap="square" lIns="144000" tIns="108000" rIns="144000" bIns="108000" numCol="1" anchor="t" anchorCtr="0" compatLnSpc="1">
            <a:prstTxWarp prst="textNoShape">
              <a:avLst/>
            </a:prstTxWarp>
          </a:bodyPr>
          <a:lstStyle>
            <a:lvl1pPr algn="l" rtl="0" eaLnBrk="0" fontAlgn="base" hangingPunct="0">
              <a:spcBef>
                <a:spcPct val="20000"/>
              </a:spcBef>
              <a:spcAft>
                <a:spcPct val="0"/>
              </a:spcAft>
              <a:defRPr lang="nl-NL" smtClean="0">
                <a:solidFill>
                  <a:schemeClr val="tx1"/>
                </a:solidFill>
                <a:latin typeface="+mn-lt"/>
                <a:ea typeface="+mn-ea"/>
                <a:cs typeface="+mn-cs"/>
              </a:defRPr>
            </a:lvl1pPr>
            <a:lvl2pPr algn="l" rtl="0" eaLnBrk="0" fontAlgn="base" hangingPunct="0">
              <a:spcBef>
                <a:spcPct val="20000"/>
              </a:spcBef>
              <a:spcAft>
                <a:spcPct val="0"/>
              </a:spcAft>
              <a:defRPr lang="nl-NL" smtClean="0">
                <a:solidFill>
                  <a:schemeClr val="tx1"/>
                </a:solidFill>
                <a:latin typeface="+mn-lt"/>
                <a:ea typeface="+mn-ea"/>
                <a:cs typeface="+mn-cs"/>
              </a:defRPr>
            </a:lvl2pPr>
            <a:lvl3pPr algn="l" rtl="0" eaLnBrk="0" fontAlgn="base" hangingPunct="0">
              <a:spcBef>
                <a:spcPct val="20000"/>
              </a:spcBef>
              <a:spcAft>
                <a:spcPct val="0"/>
              </a:spcAft>
              <a:defRPr lang="nl-NL" smtClean="0">
                <a:solidFill>
                  <a:schemeClr val="tx1"/>
                </a:solidFill>
                <a:latin typeface="+mn-lt"/>
                <a:ea typeface="+mn-ea"/>
                <a:cs typeface="+mn-cs"/>
              </a:defRPr>
            </a:lvl3pPr>
            <a:lvl4pPr algn="l" rtl="0" eaLnBrk="0" fontAlgn="base" hangingPunct="0">
              <a:spcBef>
                <a:spcPct val="20000"/>
              </a:spcBef>
              <a:spcAft>
                <a:spcPct val="0"/>
              </a:spcAft>
              <a:defRPr lang="nl-NL" smtClean="0">
                <a:solidFill>
                  <a:schemeClr val="tx1"/>
                </a:solidFill>
                <a:latin typeface="+mn-lt"/>
                <a:ea typeface="+mn-ea"/>
                <a:cs typeface="+mn-cs"/>
              </a:defRPr>
            </a:lvl4pPr>
            <a:lvl5pPr algn="l" rtl="0" eaLnBrk="0" fontAlgn="base" hangingPunct="0">
              <a:spcBef>
                <a:spcPct val="20000"/>
              </a:spcBef>
              <a:spcAft>
                <a:spcPct val="0"/>
              </a:spcAft>
              <a:defRPr lang="nl-NL">
                <a:solidFill>
                  <a:schemeClr val="tx1"/>
                </a:solidFill>
                <a:latin typeface="+mn-lt"/>
                <a:ea typeface="+mn-ea"/>
                <a:cs typeface="+mn-cs"/>
              </a:defRPr>
            </a:lvl5pPr>
            <a:lvl6pPr>
              <a:defRPr sz="1799"/>
            </a:lvl6pPr>
            <a:lvl7pPr>
              <a:defRPr sz="1799"/>
            </a:lvl7pPr>
            <a:lvl8pPr>
              <a:defRPr sz="1799"/>
            </a:lvl8pPr>
            <a:lvl9pPr>
              <a:defRPr sz="1799"/>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476670096"/>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PhAnim="0" preserve="1" userDrawn="1">
  <p:cSld name="Titel, afbeelding quote zwart rechts">
    <p:spTree>
      <p:nvGrpSpPr>
        <p:cNvPr id="1" name=""/>
        <p:cNvGrpSpPr/>
        <p:nvPr/>
      </p:nvGrpSpPr>
      <p:grpSpPr>
        <a:xfrm>
          <a:off x="0" y="0"/>
          <a:ext cx="0" cy="0"/>
          <a:chOff x="0" y="0"/>
          <a:chExt cx="0" cy="0"/>
        </a:xfrm>
      </p:grpSpPr>
      <p:sp>
        <p:nvSpPr>
          <p:cNvPr id="6" name="Tijdelijke aanduiding voor afbeelding 2"/>
          <p:cNvSpPr>
            <a:spLocks noGrp="1"/>
          </p:cNvSpPr>
          <p:nvPr>
            <p:ph type="pic" idx="1"/>
          </p:nvPr>
        </p:nvSpPr>
        <p:spPr>
          <a:xfrm>
            <a:off x="144440" y="795093"/>
            <a:ext cx="8851949" cy="4203989"/>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1000"/>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pPr lvl="0"/>
            <a:endParaRPr lang="nl-NL" noProof="0"/>
          </a:p>
        </p:txBody>
      </p:sp>
      <p:sp>
        <p:nvSpPr>
          <p:cNvPr id="2" name="Titel 1"/>
          <p:cNvSpPr>
            <a:spLocks noGrp="1"/>
          </p:cNvSpPr>
          <p:nvPr>
            <p:ph type="title"/>
          </p:nvPr>
        </p:nvSpPr>
        <p:spPr/>
        <p:txBody>
          <a:bodyPr/>
          <a:lstStyle/>
          <a:p>
            <a:r>
              <a:rPr lang="nl-NL"/>
              <a:t>Klik om de stijl te bewerken</a:t>
            </a:r>
          </a:p>
        </p:txBody>
      </p:sp>
      <p:sp>
        <p:nvSpPr>
          <p:cNvPr id="15" name="Tijdelijke aanduiding voor voettekst 3"/>
          <p:cNvSpPr>
            <a:spLocks noGrp="1"/>
          </p:cNvSpPr>
          <p:nvPr>
            <p:ph type="ftr" sz="quarter" idx="11"/>
          </p:nvPr>
        </p:nvSpPr>
        <p:spPr bwMode="gray"/>
        <p:txBody>
          <a:bodyPr/>
          <a:lstStyle>
            <a:lvl1pPr>
              <a:defRPr smtClean="0"/>
            </a:lvl1pPr>
          </a:lstStyle>
          <a:p>
            <a:pPr>
              <a:defRPr/>
            </a:pPr>
            <a:r>
              <a:rPr lang="nl-NL"/>
              <a:t>Koninklijke Nederlandse Redding Maatschappij</a:t>
            </a:r>
          </a:p>
        </p:txBody>
      </p:sp>
      <p:sp>
        <p:nvSpPr>
          <p:cNvPr id="16" name="Tijdelijke aanduiding voor dianummer 4"/>
          <p:cNvSpPr>
            <a:spLocks noGrp="1"/>
          </p:cNvSpPr>
          <p:nvPr>
            <p:ph type="sldNum" sz="quarter" idx="12"/>
          </p:nvPr>
        </p:nvSpPr>
        <p:spPr bwMode="gray"/>
        <p:txBody>
          <a:bodyPr/>
          <a:lstStyle>
            <a:lvl1pPr>
              <a:defRPr smtClean="0"/>
            </a:lvl1pPr>
          </a:lstStyle>
          <a:p>
            <a:pPr>
              <a:defRPr/>
            </a:pPr>
            <a:fld id="{B3156C06-7585-42CA-9440-7CF41082D519}" type="slidenum">
              <a:rPr lang="nl-NL"/>
              <a:pPr>
                <a:defRPr/>
              </a:pPr>
              <a:t>‹nr.›</a:t>
            </a:fld>
            <a:endParaRPr lang="nl-NL"/>
          </a:p>
        </p:txBody>
      </p:sp>
      <p:sp>
        <p:nvSpPr>
          <p:cNvPr id="8" name="Rectangle 4"/>
          <p:cNvSpPr>
            <a:spLocks noGrp="1" noChangeArrowheads="1"/>
          </p:cNvSpPr>
          <p:nvPr>
            <p:ph type="dt" sz="half" idx="10"/>
          </p:nvPr>
        </p:nvSpPr>
        <p:spPr>
          <a:xfrm>
            <a:off x="2978734" y="4722331"/>
            <a:ext cx="3385442" cy="199993"/>
          </a:xfrm>
          <a:ln/>
        </p:spPr>
        <p:txBody>
          <a:bodyPr/>
          <a:lstStyle>
            <a:lvl1pPr>
              <a:defRPr/>
            </a:lvl1pPr>
          </a:lstStyle>
          <a:p>
            <a:pPr>
              <a:defRPr/>
            </a:pPr>
            <a:r>
              <a:rPr lang="nl-NL"/>
              <a:t>|   Hier footer invullen</a:t>
            </a:r>
          </a:p>
        </p:txBody>
      </p:sp>
      <p:sp>
        <p:nvSpPr>
          <p:cNvPr id="9" name="Tijdelijke aanduiding voor inhoud 3"/>
          <p:cNvSpPr>
            <a:spLocks noGrp="1"/>
          </p:cNvSpPr>
          <p:nvPr>
            <p:ph sz="half" idx="2"/>
          </p:nvPr>
        </p:nvSpPr>
        <p:spPr>
          <a:xfrm>
            <a:off x="5682679" y="1263062"/>
            <a:ext cx="3219141" cy="1555973"/>
          </a:xfrm>
          <a:noFill/>
          <a:ln w="9525">
            <a:noFill/>
            <a:miter lim="800000"/>
            <a:headEnd/>
            <a:tailEnd/>
          </a:ln>
        </p:spPr>
        <p:txBody>
          <a:bodyPr vert="horz" wrap="square" lIns="90000" tIns="46800" rIns="90000" bIns="46800" numCol="1" anchor="t" anchorCtr="0" compatLnSpc="1">
            <a:prstTxWarp prst="textNoShape">
              <a:avLst/>
            </a:prstTxWarp>
            <a:spAutoFit/>
          </a:bodyPr>
          <a:lstStyle>
            <a:lvl1pPr marL="0" indent="0" algn="l" rtl="0" eaLnBrk="0" fontAlgn="base" hangingPunct="0">
              <a:lnSpc>
                <a:spcPts val="1899"/>
              </a:lnSpc>
              <a:spcBef>
                <a:spcPts val="0"/>
              </a:spcBef>
              <a:spcAft>
                <a:spcPct val="0"/>
              </a:spcAft>
              <a:buNone/>
              <a:defRPr lang="nl-NL" sz="1400" cap="all" baseline="0" smtClean="0">
                <a:solidFill>
                  <a:schemeClr val="tx1"/>
                </a:solidFill>
                <a:latin typeface="+mn-lt"/>
                <a:ea typeface="+mn-ea"/>
                <a:cs typeface="+mn-cs"/>
              </a:defRPr>
            </a:lvl1pPr>
            <a:lvl2pPr algn="l" rtl="0" eaLnBrk="0" fontAlgn="base" hangingPunct="0">
              <a:lnSpc>
                <a:spcPts val="1899"/>
              </a:lnSpc>
              <a:spcBef>
                <a:spcPts val="0"/>
              </a:spcBef>
              <a:spcAft>
                <a:spcPct val="0"/>
              </a:spcAft>
              <a:buNone/>
              <a:defRPr lang="nl-NL" sz="1400" cap="all" baseline="0" smtClean="0">
                <a:solidFill>
                  <a:schemeClr val="tx1"/>
                </a:solidFill>
                <a:latin typeface="Arial" pitchFamily="34" charset="0"/>
                <a:ea typeface="+mn-ea"/>
                <a:cs typeface="+mn-cs"/>
              </a:defRPr>
            </a:lvl2pPr>
            <a:lvl3pPr algn="l" rtl="0" eaLnBrk="0" fontAlgn="base" hangingPunct="0">
              <a:lnSpc>
                <a:spcPts val="1899"/>
              </a:lnSpc>
              <a:spcBef>
                <a:spcPts val="0"/>
              </a:spcBef>
              <a:spcAft>
                <a:spcPct val="0"/>
              </a:spcAft>
              <a:buNone/>
              <a:defRPr lang="nl-NL" sz="1400" cap="all" baseline="0" smtClean="0">
                <a:solidFill>
                  <a:schemeClr val="tx1"/>
                </a:solidFill>
                <a:latin typeface="Arial" pitchFamily="34" charset="0"/>
                <a:ea typeface="+mn-ea"/>
                <a:cs typeface="+mn-cs"/>
              </a:defRPr>
            </a:lvl3pPr>
            <a:lvl4pPr algn="l" rtl="0" eaLnBrk="0" fontAlgn="base" hangingPunct="0">
              <a:lnSpc>
                <a:spcPts val="1899"/>
              </a:lnSpc>
              <a:spcBef>
                <a:spcPts val="0"/>
              </a:spcBef>
              <a:spcAft>
                <a:spcPct val="0"/>
              </a:spcAft>
              <a:buNone/>
              <a:defRPr lang="nl-NL" sz="1400" cap="all" baseline="0" smtClean="0">
                <a:solidFill>
                  <a:schemeClr val="tx1"/>
                </a:solidFill>
                <a:latin typeface="Arial" pitchFamily="34" charset="0"/>
                <a:ea typeface="+mn-ea"/>
                <a:cs typeface="+mn-cs"/>
              </a:defRPr>
            </a:lvl4pPr>
            <a:lvl5pPr algn="l" rtl="0" eaLnBrk="0" fontAlgn="base" hangingPunct="0">
              <a:lnSpc>
                <a:spcPts val="1899"/>
              </a:lnSpc>
              <a:spcBef>
                <a:spcPts val="0"/>
              </a:spcBef>
              <a:spcAft>
                <a:spcPct val="0"/>
              </a:spcAft>
              <a:buNone/>
              <a:defRPr lang="nl-NL" sz="1400" cap="all" baseline="0">
                <a:solidFill>
                  <a:schemeClr val="tx1"/>
                </a:solidFill>
                <a:latin typeface="Arial" pitchFamily="34" charset="0"/>
                <a:ea typeface="+mn-ea"/>
                <a:cs typeface="+mn-cs"/>
              </a:defRPr>
            </a:lvl5pPr>
            <a:lvl6pPr>
              <a:defRPr sz="1799"/>
            </a:lvl6pPr>
            <a:lvl7pPr>
              <a:defRPr sz="1799"/>
            </a:lvl7pPr>
            <a:lvl8pPr>
              <a:defRPr sz="1799"/>
            </a:lvl8pPr>
            <a:lvl9pPr>
              <a:defRPr sz="1799"/>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tekst 4"/>
          <p:cNvSpPr>
            <a:spLocks noGrp="1"/>
          </p:cNvSpPr>
          <p:nvPr>
            <p:ph type="body" sz="quarter" idx="3"/>
          </p:nvPr>
        </p:nvSpPr>
        <p:spPr>
          <a:xfrm>
            <a:off x="5666639" y="802822"/>
            <a:ext cx="3217841" cy="523220"/>
          </a:xfrm>
          <a:noFill/>
          <a:ln w="9525">
            <a:noFill/>
            <a:miter lim="800000"/>
            <a:headEnd/>
            <a:tailEnd/>
          </a:ln>
        </p:spPr>
        <p:txBody>
          <a:bodyPr vert="horz" wrap="square" lIns="91440" tIns="45720" rIns="91440" bIns="45720" numCol="1" anchor="b" anchorCtr="0" compatLnSpc="1">
            <a:prstTxWarp prst="textNoShape">
              <a:avLst/>
            </a:prstTxWarp>
            <a:spAutoFit/>
          </a:bodyPr>
          <a:lstStyle>
            <a:lvl1pPr marL="0" indent="0" algn="l" rtl="0" eaLnBrk="0" fontAlgn="base" hangingPunct="0">
              <a:spcBef>
                <a:spcPct val="0"/>
              </a:spcBef>
              <a:spcAft>
                <a:spcPct val="0"/>
              </a:spcAft>
              <a:buNone/>
              <a:defRPr lang="nl-NL" sz="1400" b="1" cap="all" baseline="0" smtClean="0">
                <a:solidFill>
                  <a:schemeClr val="tx1"/>
                </a:solidFill>
                <a:latin typeface="+mj-lt"/>
                <a:ea typeface="+mj-ea"/>
                <a:cs typeface="+mj-cs"/>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nl-NL"/>
              <a:t>Klik om de modelstijlen te bewerken</a:t>
            </a:r>
          </a:p>
        </p:txBody>
      </p:sp>
    </p:spTree>
    <p:extLst>
      <p:ext uri="{BB962C8B-B14F-4D97-AF65-F5344CB8AC3E}">
        <p14:creationId xmlns:p14="http://schemas.microsoft.com/office/powerpoint/2010/main" val="2485584826"/>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PhAnim="0" preserve="1" userDrawn="1">
  <p:cSld name="Titel, afbeelding quote wit rechts">
    <p:spTree>
      <p:nvGrpSpPr>
        <p:cNvPr id="1" name=""/>
        <p:cNvGrpSpPr/>
        <p:nvPr/>
      </p:nvGrpSpPr>
      <p:grpSpPr>
        <a:xfrm>
          <a:off x="0" y="0"/>
          <a:ext cx="0" cy="0"/>
          <a:chOff x="0" y="0"/>
          <a:chExt cx="0" cy="0"/>
        </a:xfrm>
      </p:grpSpPr>
      <p:sp>
        <p:nvSpPr>
          <p:cNvPr id="6" name="Tijdelijke aanduiding voor afbeelding 2"/>
          <p:cNvSpPr>
            <a:spLocks noGrp="1"/>
          </p:cNvSpPr>
          <p:nvPr>
            <p:ph type="pic" idx="1"/>
          </p:nvPr>
        </p:nvSpPr>
        <p:spPr>
          <a:xfrm>
            <a:off x="144440" y="795093"/>
            <a:ext cx="8851949" cy="4203989"/>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1000"/>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pPr lvl="0"/>
            <a:endParaRPr lang="nl-NL" noProof="0"/>
          </a:p>
        </p:txBody>
      </p:sp>
      <p:sp>
        <p:nvSpPr>
          <p:cNvPr id="2" name="Titel 1"/>
          <p:cNvSpPr>
            <a:spLocks noGrp="1"/>
          </p:cNvSpPr>
          <p:nvPr>
            <p:ph type="title"/>
          </p:nvPr>
        </p:nvSpPr>
        <p:spPr/>
        <p:txBody>
          <a:bodyPr/>
          <a:lstStyle/>
          <a:p>
            <a:r>
              <a:rPr lang="nl-NL"/>
              <a:t>Klik om de stijl te bewerken</a:t>
            </a:r>
          </a:p>
        </p:txBody>
      </p:sp>
      <p:sp>
        <p:nvSpPr>
          <p:cNvPr id="15" name="Tijdelijke aanduiding voor voettekst 3"/>
          <p:cNvSpPr>
            <a:spLocks noGrp="1"/>
          </p:cNvSpPr>
          <p:nvPr>
            <p:ph type="ftr" sz="quarter" idx="11"/>
          </p:nvPr>
        </p:nvSpPr>
        <p:spPr bwMode="gray"/>
        <p:txBody>
          <a:bodyPr/>
          <a:lstStyle>
            <a:lvl1pPr>
              <a:defRPr smtClean="0"/>
            </a:lvl1pPr>
          </a:lstStyle>
          <a:p>
            <a:pPr>
              <a:defRPr/>
            </a:pPr>
            <a:r>
              <a:rPr lang="nl-NL"/>
              <a:t>Koninklijke Nederlandse Redding Maatschappij</a:t>
            </a:r>
          </a:p>
        </p:txBody>
      </p:sp>
      <p:sp>
        <p:nvSpPr>
          <p:cNvPr id="16" name="Tijdelijke aanduiding voor dianummer 4"/>
          <p:cNvSpPr>
            <a:spLocks noGrp="1"/>
          </p:cNvSpPr>
          <p:nvPr>
            <p:ph type="sldNum" sz="quarter" idx="12"/>
          </p:nvPr>
        </p:nvSpPr>
        <p:spPr bwMode="gray"/>
        <p:txBody>
          <a:bodyPr/>
          <a:lstStyle>
            <a:lvl1pPr>
              <a:defRPr smtClean="0"/>
            </a:lvl1pPr>
          </a:lstStyle>
          <a:p>
            <a:pPr>
              <a:defRPr/>
            </a:pPr>
            <a:fld id="{B3156C06-7585-42CA-9440-7CF41082D519}" type="slidenum">
              <a:rPr lang="nl-NL"/>
              <a:pPr>
                <a:defRPr/>
              </a:pPr>
              <a:t>‹nr.›</a:t>
            </a:fld>
            <a:endParaRPr lang="nl-NL"/>
          </a:p>
        </p:txBody>
      </p:sp>
      <p:sp>
        <p:nvSpPr>
          <p:cNvPr id="8" name="Rectangle 4"/>
          <p:cNvSpPr>
            <a:spLocks noGrp="1" noChangeArrowheads="1"/>
          </p:cNvSpPr>
          <p:nvPr>
            <p:ph type="dt" sz="half" idx="10"/>
          </p:nvPr>
        </p:nvSpPr>
        <p:spPr>
          <a:xfrm>
            <a:off x="2978734" y="4722331"/>
            <a:ext cx="3385442" cy="199993"/>
          </a:xfrm>
          <a:ln/>
        </p:spPr>
        <p:txBody>
          <a:bodyPr/>
          <a:lstStyle>
            <a:lvl1pPr>
              <a:defRPr/>
            </a:lvl1pPr>
          </a:lstStyle>
          <a:p>
            <a:pPr>
              <a:defRPr/>
            </a:pPr>
            <a:r>
              <a:rPr lang="nl-NL"/>
              <a:t>|   Hier footer invullen</a:t>
            </a:r>
          </a:p>
        </p:txBody>
      </p:sp>
      <p:sp>
        <p:nvSpPr>
          <p:cNvPr id="9" name="Tijdelijke aanduiding voor inhoud 3"/>
          <p:cNvSpPr>
            <a:spLocks noGrp="1"/>
          </p:cNvSpPr>
          <p:nvPr>
            <p:ph sz="half" idx="2"/>
          </p:nvPr>
        </p:nvSpPr>
        <p:spPr bwMode="gray">
          <a:xfrm>
            <a:off x="5682679" y="1263062"/>
            <a:ext cx="3219141" cy="1555973"/>
          </a:xfrm>
          <a:noFill/>
          <a:ln w="9525">
            <a:noFill/>
            <a:miter lim="800000"/>
            <a:headEnd/>
            <a:tailEnd/>
          </a:ln>
        </p:spPr>
        <p:txBody>
          <a:bodyPr vert="horz" wrap="square" lIns="90000" tIns="46800" rIns="90000" bIns="46800" numCol="1" anchor="t" anchorCtr="0" compatLnSpc="1">
            <a:prstTxWarp prst="textNoShape">
              <a:avLst/>
            </a:prstTxWarp>
            <a:spAutoFit/>
          </a:bodyPr>
          <a:lstStyle>
            <a:lvl1pPr marL="0" indent="0" algn="l" rtl="0" eaLnBrk="0" fontAlgn="base" hangingPunct="0">
              <a:lnSpc>
                <a:spcPts val="1899"/>
              </a:lnSpc>
              <a:spcBef>
                <a:spcPts val="0"/>
              </a:spcBef>
              <a:spcAft>
                <a:spcPct val="0"/>
              </a:spcAft>
              <a:buNone/>
              <a:defRPr lang="nl-NL" sz="1400" cap="all" baseline="0" smtClean="0">
                <a:solidFill>
                  <a:schemeClr val="bg1"/>
                </a:solidFill>
                <a:latin typeface="+mn-lt"/>
                <a:ea typeface="+mn-ea"/>
                <a:cs typeface="+mn-cs"/>
              </a:defRPr>
            </a:lvl1pPr>
            <a:lvl2pPr algn="l" rtl="0" eaLnBrk="0" fontAlgn="base" hangingPunct="0">
              <a:lnSpc>
                <a:spcPts val="1899"/>
              </a:lnSpc>
              <a:spcBef>
                <a:spcPts val="0"/>
              </a:spcBef>
              <a:spcAft>
                <a:spcPct val="0"/>
              </a:spcAft>
              <a:buNone/>
              <a:defRPr lang="nl-NL" sz="1400" cap="all" baseline="0" smtClean="0">
                <a:solidFill>
                  <a:schemeClr val="bg1"/>
                </a:solidFill>
                <a:latin typeface="Arial" pitchFamily="34" charset="0"/>
                <a:ea typeface="+mn-ea"/>
                <a:cs typeface="+mn-cs"/>
              </a:defRPr>
            </a:lvl2pPr>
            <a:lvl3pPr algn="l" rtl="0" eaLnBrk="0" fontAlgn="base" hangingPunct="0">
              <a:lnSpc>
                <a:spcPts val="1899"/>
              </a:lnSpc>
              <a:spcBef>
                <a:spcPts val="0"/>
              </a:spcBef>
              <a:spcAft>
                <a:spcPct val="0"/>
              </a:spcAft>
              <a:buNone/>
              <a:defRPr lang="nl-NL" sz="1400" cap="all" baseline="0" smtClean="0">
                <a:solidFill>
                  <a:schemeClr val="bg1"/>
                </a:solidFill>
                <a:latin typeface="Arial" pitchFamily="34" charset="0"/>
                <a:ea typeface="+mn-ea"/>
                <a:cs typeface="+mn-cs"/>
              </a:defRPr>
            </a:lvl3pPr>
            <a:lvl4pPr algn="l" rtl="0" eaLnBrk="0" fontAlgn="base" hangingPunct="0">
              <a:lnSpc>
                <a:spcPts val="1899"/>
              </a:lnSpc>
              <a:spcBef>
                <a:spcPts val="0"/>
              </a:spcBef>
              <a:spcAft>
                <a:spcPct val="0"/>
              </a:spcAft>
              <a:buNone/>
              <a:defRPr lang="nl-NL" sz="1400" cap="all" baseline="0" smtClean="0">
                <a:solidFill>
                  <a:schemeClr val="bg1"/>
                </a:solidFill>
                <a:latin typeface="Arial" pitchFamily="34" charset="0"/>
                <a:ea typeface="+mn-ea"/>
                <a:cs typeface="+mn-cs"/>
              </a:defRPr>
            </a:lvl4pPr>
            <a:lvl5pPr algn="l" rtl="0" eaLnBrk="0" fontAlgn="base" hangingPunct="0">
              <a:lnSpc>
                <a:spcPts val="1899"/>
              </a:lnSpc>
              <a:spcBef>
                <a:spcPts val="0"/>
              </a:spcBef>
              <a:spcAft>
                <a:spcPct val="0"/>
              </a:spcAft>
              <a:buNone/>
              <a:defRPr lang="nl-NL" sz="1400" cap="all" baseline="0">
                <a:solidFill>
                  <a:schemeClr val="bg1"/>
                </a:solidFill>
                <a:latin typeface="Arial" pitchFamily="34" charset="0"/>
                <a:ea typeface="+mn-ea"/>
                <a:cs typeface="+mn-cs"/>
              </a:defRPr>
            </a:lvl5pPr>
            <a:lvl6pPr>
              <a:defRPr sz="1799"/>
            </a:lvl6pPr>
            <a:lvl7pPr>
              <a:defRPr sz="1799"/>
            </a:lvl7pPr>
            <a:lvl8pPr>
              <a:defRPr sz="1799"/>
            </a:lvl8pPr>
            <a:lvl9pPr>
              <a:defRPr sz="1799"/>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tekst 4"/>
          <p:cNvSpPr>
            <a:spLocks noGrp="1"/>
          </p:cNvSpPr>
          <p:nvPr>
            <p:ph type="body" sz="quarter" idx="3"/>
          </p:nvPr>
        </p:nvSpPr>
        <p:spPr bwMode="gray">
          <a:xfrm>
            <a:off x="5666639" y="802983"/>
            <a:ext cx="3217841" cy="523059"/>
          </a:xfrm>
          <a:noFill/>
          <a:ln w="9525">
            <a:noFill/>
            <a:miter lim="800000"/>
            <a:headEnd/>
            <a:tailEnd/>
          </a:ln>
        </p:spPr>
        <p:txBody>
          <a:bodyPr vert="horz" wrap="square" lIns="91440" tIns="45720" rIns="91440" bIns="45720" numCol="1" anchor="b" anchorCtr="0" compatLnSpc="1">
            <a:prstTxWarp prst="textNoShape">
              <a:avLst/>
            </a:prstTxWarp>
            <a:spAutoFit/>
          </a:bodyPr>
          <a:lstStyle>
            <a:lvl1pPr marL="0" indent="0" algn="l" rtl="0" eaLnBrk="0" fontAlgn="base" hangingPunct="0">
              <a:spcBef>
                <a:spcPct val="0"/>
              </a:spcBef>
              <a:spcAft>
                <a:spcPct val="0"/>
              </a:spcAft>
              <a:buNone/>
              <a:defRPr lang="nl-NL" sz="1400" b="1" cap="all" baseline="0" smtClean="0">
                <a:solidFill>
                  <a:schemeClr val="bg1"/>
                </a:solidFill>
                <a:latin typeface="+mj-lt"/>
                <a:ea typeface="+mj-ea"/>
                <a:cs typeface="+mj-cs"/>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nl-NL"/>
              <a:t>Klik om de modelstijlen te bewerken</a:t>
            </a:r>
          </a:p>
        </p:txBody>
      </p:sp>
    </p:spTree>
    <p:extLst>
      <p:ext uri="{BB962C8B-B14F-4D97-AF65-F5344CB8AC3E}">
        <p14:creationId xmlns:p14="http://schemas.microsoft.com/office/powerpoint/2010/main" val="2960987849"/>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showMasterPhAnim="0" preserve="1" userDrawn="1">
  <p:cSld name="Afbeelding groot quote wit links">
    <p:spTree>
      <p:nvGrpSpPr>
        <p:cNvPr id="1" name=""/>
        <p:cNvGrpSpPr/>
        <p:nvPr/>
      </p:nvGrpSpPr>
      <p:grpSpPr>
        <a:xfrm>
          <a:off x="0" y="0"/>
          <a:ext cx="0" cy="0"/>
          <a:chOff x="0" y="0"/>
          <a:chExt cx="0" cy="0"/>
        </a:xfrm>
      </p:grpSpPr>
      <p:sp>
        <p:nvSpPr>
          <p:cNvPr id="6" name="Tijdelijke aanduiding voor afbeelding 2"/>
          <p:cNvSpPr>
            <a:spLocks noGrp="1"/>
          </p:cNvSpPr>
          <p:nvPr>
            <p:ph type="pic" idx="1"/>
          </p:nvPr>
        </p:nvSpPr>
        <p:spPr>
          <a:xfrm>
            <a:off x="144440" y="146005"/>
            <a:ext cx="8851949" cy="4853077"/>
          </a:xfrm>
          <a:blipFill dpi="0" rotWithShape="1">
            <a:blip r:embed="rId2" cstate="print"/>
            <a:srcRect/>
            <a:stretch>
              <a:fillRect/>
            </a:stretch>
          </a:blipFill>
        </p:spPr>
        <p:txBody>
          <a:bodyPr/>
          <a:lstStyle>
            <a:lvl1pPr marL="0" indent="0">
              <a:buNone/>
              <a:defRPr sz="1000"/>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pPr lvl="0"/>
            <a:endParaRPr lang="nl-NL" noProof="0"/>
          </a:p>
        </p:txBody>
      </p:sp>
      <p:sp>
        <p:nvSpPr>
          <p:cNvPr id="15" name="Tijdelijke aanduiding voor voettekst 3"/>
          <p:cNvSpPr>
            <a:spLocks noGrp="1"/>
          </p:cNvSpPr>
          <p:nvPr>
            <p:ph type="ftr" sz="quarter" idx="11"/>
          </p:nvPr>
        </p:nvSpPr>
        <p:spPr bwMode="gray"/>
        <p:txBody>
          <a:bodyPr/>
          <a:lstStyle>
            <a:lvl1pPr>
              <a:defRPr smtClean="0"/>
            </a:lvl1pPr>
          </a:lstStyle>
          <a:p>
            <a:pPr>
              <a:defRPr/>
            </a:pPr>
            <a:r>
              <a:rPr lang="nl-NL"/>
              <a:t>Koninklijke Nederlandse Redding Maatschappij</a:t>
            </a:r>
          </a:p>
        </p:txBody>
      </p:sp>
      <p:sp>
        <p:nvSpPr>
          <p:cNvPr id="16" name="Tijdelijke aanduiding voor dianummer 4"/>
          <p:cNvSpPr>
            <a:spLocks noGrp="1"/>
          </p:cNvSpPr>
          <p:nvPr>
            <p:ph type="sldNum" sz="quarter" idx="12"/>
          </p:nvPr>
        </p:nvSpPr>
        <p:spPr bwMode="gray">
          <a:xfrm>
            <a:off x="8248793" y="4729203"/>
            <a:ext cx="554941" cy="228529"/>
          </a:xfrm>
        </p:spPr>
        <p:txBody>
          <a:bodyPr/>
          <a:lstStyle>
            <a:lvl1pPr>
              <a:defRPr smtClean="0"/>
            </a:lvl1pPr>
          </a:lstStyle>
          <a:p>
            <a:pPr>
              <a:defRPr/>
            </a:pPr>
            <a:fld id="{B3156C06-7585-42CA-9440-7CF41082D519}" type="slidenum">
              <a:rPr lang="nl-NL"/>
              <a:pPr>
                <a:defRPr/>
              </a:pPr>
              <a:t>‹nr.›</a:t>
            </a:fld>
            <a:endParaRPr lang="nl-NL"/>
          </a:p>
        </p:txBody>
      </p:sp>
      <p:sp>
        <p:nvSpPr>
          <p:cNvPr id="17" name="Tijdelijke aanduiding voor inhoud 3"/>
          <p:cNvSpPr>
            <a:spLocks noGrp="1"/>
          </p:cNvSpPr>
          <p:nvPr>
            <p:ph sz="half" idx="2"/>
          </p:nvPr>
        </p:nvSpPr>
        <p:spPr bwMode="gray">
          <a:xfrm>
            <a:off x="333568" y="616178"/>
            <a:ext cx="3219141" cy="1555973"/>
          </a:xfrm>
          <a:noFill/>
          <a:ln w="9525">
            <a:noFill/>
            <a:miter lim="800000"/>
            <a:headEnd/>
            <a:tailEnd/>
          </a:ln>
        </p:spPr>
        <p:txBody>
          <a:bodyPr vert="horz" wrap="square" lIns="90000" tIns="46800" rIns="90000" bIns="46800" numCol="1" anchor="t" anchorCtr="0" compatLnSpc="1">
            <a:prstTxWarp prst="textNoShape">
              <a:avLst/>
            </a:prstTxWarp>
            <a:spAutoFit/>
          </a:bodyPr>
          <a:lstStyle>
            <a:lvl1pPr marL="0" indent="0" algn="l" rtl="0" eaLnBrk="0" fontAlgn="base" hangingPunct="0">
              <a:lnSpc>
                <a:spcPts val="1899"/>
              </a:lnSpc>
              <a:spcBef>
                <a:spcPts val="0"/>
              </a:spcBef>
              <a:spcAft>
                <a:spcPct val="0"/>
              </a:spcAft>
              <a:buNone/>
              <a:defRPr lang="nl-NL" sz="1400" cap="all" baseline="0" smtClean="0">
                <a:solidFill>
                  <a:schemeClr val="bg1"/>
                </a:solidFill>
                <a:latin typeface="Arial" pitchFamily="34" charset="0"/>
                <a:ea typeface="+mn-ea"/>
                <a:cs typeface="+mn-cs"/>
              </a:defRPr>
            </a:lvl1pPr>
            <a:lvl2pPr algn="l" rtl="0" eaLnBrk="0" fontAlgn="base" hangingPunct="0">
              <a:lnSpc>
                <a:spcPts val="1899"/>
              </a:lnSpc>
              <a:spcBef>
                <a:spcPts val="0"/>
              </a:spcBef>
              <a:spcAft>
                <a:spcPct val="0"/>
              </a:spcAft>
              <a:buNone/>
              <a:defRPr lang="nl-NL" sz="1400" cap="all" baseline="0" smtClean="0">
                <a:solidFill>
                  <a:schemeClr val="bg1"/>
                </a:solidFill>
                <a:latin typeface="Arial" pitchFamily="34" charset="0"/>
                <a:ea typeface="+mn-ea"/>
                <a:cs typeface="+mn-cs"/>
              </a:defRPr>
            </a:lvl2pPr>
            <a:lvl3pPr algn="l" rtl="0" eaLnBrk="0" fontAlgn="base" hangingPunct="0">
              <a:lnSpc>
                <a:spcPts val="1899"/>
              </a:lnSpc>
              <a:spcBef>
                <a:spcPts val="0"/>
              </a:spcBef>
              <a:spcAft>
                <a:spcPct val="0"/>
              </a:spcAft>
              <a:buNone/>
              <a:defRPr lang="nl-NL" sz="1400" cap="all" baseline="0" smtClean="0">
                <a:solidFill>
                  <a:schemeClr val="bg1"/>
                </a:solidFill>
                <a:latin typeface="Arial" pitchFamily="34" charset="0"/>
                <a:ea typeface="+mn-ea"/>
                <a:cs typeface="+mn-cs"/>
              </a:defRPr>
            </a:lvl3pPr>
            <a:lvl4pPr algn="l" rtl="0" eaLnBrk="0" fontAlgn="base" hangingPunct="0">
              <a:lnSpc>
                <a:spcPts val="1899"/>
              </a:lnSpc>
              <a:spcBef>
                <a:spcPts val="0"/>
              </a:spcBef>
              <a:spcAft>
                <a:spcPct val="0"/>
              </a:spcAft>
              <a:buNone/>
              <a:defRPr lang="nl-NL" sz="1400" cap="all" baseline="0" smtClean="0">
                <a:solidFill>
                  <a:schemeClr val="bg1"/>
                </a:solidFill>
                <a:latin typeface="Arial" pitchFamily="34" charset="0"/>
                <a:ea typeface="+mn-ea"/>
                <a:cs typeface="+mn-cs"/>
              </a:defRPr>
            </a:lvl4pPr>
            <a:lvl5pPr algn="l" rtl="0" eaLnBrk="0" fontAlgn="base" hangingPunct="0">
              <a:lnSpc>
                <a:spcPts val="1899"/>
              </a:lnSpc>
              <a:spcBef>
                <a:spcPts val="0"/>
              </a:spcBef>
              <a:spcAft>
                <a:spcPct val="0"/>
              </a:spcAft>
              <a:buNone/>
              <a:defRPr lang="nl-NL" sz="1400" cap="all" baseline="0">
                <a:solidFill>
                  <a:schemeClr val="bg1"/>
                </a:solidFill>
                <a:latin typeface="Arial" pitchFamily="34" charset="0"/>
                <a:ea typeface="+mn-ea"/>
                <a:cs typeface="+mn-cs"/>
              </a:defRPr>
            </a:lvl5pPr>
            <a:lvl6pPr>
              <a:defRPr sz="1799"/>
            </a:lvl6pPr>
            <a:lvl7pPr>
              <a:defRPr sz="1799"/>
            </a:lvl7pPr>
            <a:lvl8pPr>
              <a:defRPr sz="1799"/>
            </a:lvl8pPr>
            <a:lvl9pPr>
              <a:defRPr sz="1799"/>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Rectangle 4"/>
          <p:cNvSpPr>
            <a:spLocks noGrp="1" noChangeArrowheads="1"/>
          </p:cNvSpPr>
          <p:nvPr>
            <p:ph type="dt" sz="half" idx="10"/>
          </p:nvPr>
        </p:nvSpPr>
        <p:spPr>
          <a:xfrm>
            <a:off x="2978734" y="4722331"/>
            <a:ext cx="3385442" cy="199993"/>
          </a:xfrm>
          <a:ln/>
        </p:spPr>
        <p:txBody>
          <a:bodyPr/>
          <a:lstStyle>
            <a:lvl1pPr>
              <a:defRPr/>
            </a:lvl1pPr>
          </a:lstStyle>
          <a:p>
            <a:pPr>
              <a:defRPr/>
            </a:pPr>
            <a:r>
              <a:rPr lang="nl-NL"/>
              <a:t>|   Hier footer invullen</a:t>
            </a:r>
          </a:p>
        </p:txBody>
      </p:sp>
      <p:sp>
        <p:nvSpPr>
          <p:cNvPr id="9" name="Titel 1"/>
          <p:cNvSpPr>
            <a:spLocks noGrp="1"/>
          </p:cNvSpPr>
          <p:nvPr>
            <p:ph type="title"/>
          </p:nvPr>
        </p:nvSpPr>
        <p:spPr bwMode="gray">
          <a:xfrm>
            <a:off x="317528" y="371476"/>
            <a:ext cx="3217841" cy="307682"/>
          </a:xfrm>
        </p:spPr>
        <p:txBody>
          <a:bodyPr/>
          <a:lstStyle>
            <a:lvl1pPr>
              <a:defRPr sz="1400" cap="all" baseline="0">
                <a:solidFill>
                  <a:schemeClr val="bg1"/>
                </a:solidFill>
              </a:defRPr>
            </a:lvl1pPr>
          </a:lstStyle>
          <a:p>
            <a:r>
              <a:rPr lang="nl-NL"/>
              <a:t>Klik om de stijl te bewerken</a:t>
            </a:r>
          </a:p>
        </p:txBody>
      </p:sp>
    </p:spTree>
    <p:extLst>
      <p:ext uri="{BB962C8B-B14F-4D97-AF65-F5344CB8AC3E}">
        <p14:creationId xmlns:p14="http://schemas.microsoft.com/office/powerpoint/2010/main" val="1218196749"/>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showMasterPhAnim="0" preserve="1" userDrawn="1">
  <p:cSld name="Afbeelding groot quote zwart links">
    <p:spTree>
      <p:nvGrpSpPr>
        <p:cNvPr id="1" name=""/>
        <p:cNvGrpSpPr/>
        <p:nvPr/>
      </p:nvGrpSpPr>
      <p:grpSpPr>
        <a:xfrm>
          <a:off x="0" y="0"/>
          <a:ext cx="0" cy="0"/>
          <a:chOff x="0" y="0"/>
          <a:chExt cx="0" cy="0"/>
        </a:xfrm>
      </p:grpSpPr>
      <p:sp>
        <p:nvSpPr>
          <p:cNvPr id="6" name="Tijdelijke aanduiding voor afbeelding 2"/>
          <p:cNvSpPr>
            <a:spLocks noGrp="1"/>
          </p:cNvSpPr>
          <p:nvPr>
            <p:ph type="pic" idx="1"/>
          </p:nvPr>
        </p:nvSpPr>
        <p:spPr>
          <a:xfrm>
            <a:off x="144440" y="146005"/>
            <a:ext cx="8851949" cy="4853077"/>
          </a:xfrm>
          <a:blipFill dpi="0" rotWithShape="1">
            <a:blip r:embed="rId2" cstate="print"/>
            <a:srcRect/>
            <a:stretch>
              <a:fillRect/>
            </a:stretch>
          </a:blipFill>
        </p:spPr>
        <p:txBody>
          <a:bodyPr/>
          <a:lstStyle>
            <a:lvl1pPr marL="0" indent="0">
              <a:buNone/>
              <a:defRPr sz="1000"/>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pPr lvl="0"/>
            <a:endParaRPr lang="nl-NL" noProof="0"/>
          </a:p>
        </p:txBody>
      </p:sp>
      <p:sp>
        <p:nvSpPr>
          <p:cNvPr id="15" name="Tijdelijke aanduiding voor voettekst 3"/>
          <p:cNvSpPr>
            <a:spLocks noGrp="1"/>
          </p:cNvSpPr>
          <p:nvPr>
            <p:ph type="ftr" sz="quarter" idx="11"/>
          </p:nvPr>
        </p:nvSpPr>
        <p:spPr bwMode="gray"/>
        <p:txBody>
          <a:bodyPr/>
          <a:lstStyle>
            <a:lvl1pPr>
              <a:defRPr smtClean="0"/>
            </a:lvl1pPr>
          </a:lstStyle>
          <a:p>
            <a:pPr>
              <a:defRPr/>
            </a:pPr>
            <a:r>
              <a:rPr lang="nl-NL"/>
              <a:t>Koninklijke Nederlandse Redding Maatschappij</a:t>
            </a:r>
          </a:p>
        </p:txBody>
      </p:sp>
      <p:sp>
        <p:nvSpPr>
          <p:cNvPr id="16" name="Tijdelijke aanduiding voor dianummer 4"/>
          <p:cNvSpPr>
            <a:spLocks noGrp="1"/>
          </p:cNvSpPr>
          <p:nvPr>
            <p:ph type="sldNum" sz="quarter" idx="12"/>
          </p:nvPr>
        </p:nvSpPr>
        <p:spPr bwMode="gray">
          <a:xfrm>
            <a:off x="8248793" y="4729203"/>
            <a:ext cx="554941" cy="228529"/>
          </a:xfrm>
        </p:spPr>
        <p:txBody>
          <a:bodyPr/>
          <a:lstStyle>
            <a:lvl1pPr>
              <a:defRPr smtClean="0"/>
            </a:lvl1pPr>
          </a:lstStyle>
          <a:p>
            <a:pPr>
              <a:defRPr/>
            </a:pPr>
            <a:fld id="{B3156C06-7585-42CA-9440-7CF41082D519}" type="slidenum">
              <a:rPr lang="nl-NL"/>
              <a:pPr>
                <a:defRPr/>
              </a:pPr>
              <a:t>‹nr.›</a:t>
            </a:fld>
            <a:endParaRPr lang="nl-NL"/>
          </a:p>
        </p:txBody>
      </p:sp>
      <p:sp>
        <p:nvSpPr>
          <p:cNvPr id="17" name="Tijdelijke aanduiding voor inhoud 3"/>
          <p:cNvSpPr>
            <a:spLocks noGrp="1"/>
          </p:cNvSpPr>
          <p:nvPr>
            <p:ph sz="half" idx="2"/>
          </p:nvPr>
        </p:nvSpPr>
        <p:spPr>
          <a:xfrm>
            <a:off x="333568" y="616178"/>
            <a:ext cx="3219141" cy="1555973"/>
          </a:xfrm>
          <a:noFill/>
          <a:ln w="9525">
            <a:noFill/>
            <a:miter lim="800000"/>
            <a:headEnd/>
            <a:tailEnd/>
          </a:ln>
        </p:spPr>
        <p:txBody>
          <a:bodyPr vert="horz" wrap="square" lIns="90000" tIns="46800" rIns="90000" bIns="46800" numCol="1" anchor="t" anchorCtr="0" compatLnSpc="1">
            <a:prstTxWarp prst="textNoShape">
              <a:avLst/>
            </a:prstTxWarp>
            <a:spAutoFit/>
          </a:bodyPr>
          <a:lstStyle>
            <a:lvl1pPr marL="0" indent="0" algn="l" rtl="0" eaLnBrk="0" fontAlgn="base" hangingPunct="0">
              <a:lnSpc>
                <a:spcPts val="1899"/>
              </a:lnSpc>
              <a:spcBef>
                <a:spcPts val="0"/>
              </a:spcBef>
              <a:spcAft>
                <a:spcPct val="0"/>
              </a:spcAft>
              <a:buNone/>
              <a:defRPr lang="nl-NL" sz="1400" cap="all" baseline="0" smtClean="0">
                <a:solidFill>
                  <a:schemeClr val="tx1"/>
                </a:solidFill>
                <a:latin typeface="Arial" pitchFamily="34" charset="0"/>
                <a:ea typeface="+mn-ea"/>
                <a:cs typeface="+mn-cs"/>
              </a:defRPr>
            </a:lvl1pPr>
            <a:lvl2pPr algn="l" rtl="0" eaLnBrk="0" fontAlgn="base" hangingPunct="0">
              <a:lnSpc>
                <a:spcPts val="1899"/>
              </a:lnSpc>
              <a:spcBef>
                <a:spcPts val="0"/>
              </a:spcBef>
              <a:spcAft>
                <a:spcPct val="0"/>
              </a:spcAft>
              <a:buNone/>
              <a:defRPr lang="nl-NL" sz="1400" cap="all" baseline="0" smtClean="0">
                <a:solidFill>
                  <a:schemeClr val="tx1"/>
                </a:solidFill>
                <a:latin typeface="Arial" pitchFamily="34" charset="0"/>
                <a:ea typeface="+mn-ea"/>
                <a:cs typeface="+mn-cs"/>
              </a:defRPr>
            </a:lvl2pPr>
            <a:lvl3pPr algn="l" rtl="0" eaLnBrk="0" fontAlgn="base" hangingPunct="0">
              <a:lnSpc>
                <a:spcPts val="1899"/>
              </a:lnSpc>
              <a:spcBef>
                <a:spcPts val="0"/>
              </a:spcBef>
              <a:spcAft>
                <a:spcPct val="0"/>
              </a:spcAft>
              <a:buNone/>
              <a:defRPr lang="nl-NL" sz="1400" cap="all" baseline="0" smtClean="0">
                <a:solidFill>
                  <a:schemeClr val="tx1"/>
                </a:solidFill>
                <a:latin typeface="Arial" pitchFamily="34" charset="0"/>
                <a:ea typeface="+mn-ea"/>
                <a:cs typeface="+mn-cs"/>
              </a:defRPr>
            </a:lvl3pPr>
            <a:lvl4pPr algn="l" rtl="0" eaLnBrk="0" fontAlgn="base" hangingPunct="0">
              <a:lnSpc>
                <a:spcPts val="1899"/>
              </a:lnSpc>
              <a:spcBef>
                <a:spcPts val="0"/>
              </a:spcBef>
              <a:spcAft>
                <a:spcPct val="0"/>
              </a:spcAft>
              <a:buNone/>
              <a:defRPr lang="nl-NL" sz="1400" cap="all" baseline="0" smtClean="0">
                <a:solidFill>
                  <a:schemeClr val="tx1"/>
                </a:solidFill>
                <a:latin typeface="Arial" pitchFamily="34" charset="0"/>
                <a:ea typeface="+mn-ea"/>
                <a:cs typeface="+mn-cs"/>
              </a:defRPr>
            </a:lvl4pPr>
            <a:lvl5pPr algn="l" rtl="0" eaLnBrk="0" fontAlgn="base" hangingPunct="0">
              <a:lnSpc>
                <a:spcPts val="1899"/>
              </a:lnSpc>
              <a:spcBef>
                <a:spcPts val="0"/>
              </a:spcBef>
              <a:spcAft>
                <a:spcPct val="0"/>
              </a:spcAft>
              <a:buNone/>
              <a:defRPr lang="nl-NL" sz="1400" cap="all" baseline="0">
                <a:solidFill>
                  <a:schemeClr val="tx1"/>
                </a:solidFill>
                <a:latin typeface="Arial" pitchFamily="34" charset="0"/>
                <a:ea typeface="+mn-ea"/>
                <a:cs typeface="+mn-cs"/>
              </a:defRPr>
            </a:lvl5pPr>
            <a:lvl6pPr>
              <a:defRPr sz="1799"/>
            </a:lvl6pPr>
            <a:lvl7pPr>
              <a:defRPr sz="1799"/>
            </a:lvl7pPr>
            <a:lvl8pPr>
              <a:defRPr sz="1799"/>
            </a:lvl8pPr>
            <a:lvl9pPr>
              <a:defRPr sz="1799"/>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Rectangle 4"/>
          <p:cNvSpPr>
            <a:spLocks noGrp="1" noChangeArrowheads="1"/>
          </p:cNvSpPr>
          <p:nvPr>
            <p:ph type="dt" sz="half" idx="10"/>
          </p:nvPr>
        </p:nvSpPr>
        <p:spPr>
          <a:xfrm>
            <a:off x="2978734" y="4722331"/>
            <a:ext cx="3385442" cy="199993"/>
          </a:xfrm>
          <a:ln/>
        </p:spPr>
        <p:txBody>
          <a:bodyPr/>
          <a:lstStyle>
            <a:lvl1pPr>
              <a:defRPr/>
            </a:lvl1pPr>
          </a:lstStyle>
          <a:p>
            <a:pPr>
              <a:defRPr/>
            </a:pPr>
            <a:r>
              <a:rPr lang="nl-NL"/>
              <a:t>|   Hier footer invullen</a:t>
            </a:r>
          </a:p>
        </p:txBody>
      </p:sp>
      <p:sp>
        <p:nvSpPr>
          <p:cNvPr id="9" name="Titel 1"/>
          <p:cNvSpPr>
            <a:spLocks noGrp="1"/>
          </p:cNvSpPr>
          <p:nvPr>
            <p:ph type="title"/>
          </p:nvPr>
        </p:nvSpPr>
        <p:spPr>
          <a:xfrm>
            <a:off x="317528" y="371476"/>
            <a:ext cx="3217841" cy="307682"/>
          </a:xfrm>
        </p:spPr>
        <p:txBody>
          <a:bodyPr/>
          <a:lstStyle>
            <a:lvl1pPr>
              <a:defRPr sz="1400" cap="all" baseline="0">
                <a:solidFill>
                  <a:schemeClr val="tx1"/>
                </a:solidFill>
              </a:defRPr>
            </a:lvl1pPr>
          </a:lstStyle>
          <a:p>
            <a:r>
              <a:rPr lang="nl-NL"/>
              <a:t>Klik om de stijl te bewerken</a:t>
            </a:r>
          </a:p>
        </p:txBody>
      </p:sp>
    </p:spTree>
    <p:extLst>
      <p:ext uri="{BB962C8B-B14F-4D97-AF65-F5344CB8AC3E}">
        <p14:creationId xmlns:p14="http://schemas.microsoft.com/office/powerpoint/2010/main" val="186165868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29" Type="http://schemas.openxmlformats.org/officeDocument/2006/relationships/image" Target="../media/image2.pn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image" Target="../media/image1.png"/><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slideLayout" Target="../slideLayouts/slideLayout78.xml"/><Relationship Id="rId3" Type="http://schemas.openxmlformats.org/officeDocument/2006/relationships/slideLayout" Target="../slideLayouts/slideLayout55.xml"/><Relationship Id="rId21" Type="http://schemas.openxmlformats.org/officeDocument/2006/relationships/slideLayout" Target="../slideLayouts/slideLayout73.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29" Type="http://schemas.openxmlformats.org/officeDocument/2006/relationships/theme" Target="../theme/theme3.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28" Type="http://schemas.openxmlformats.org/officeDocument/2006/relationships/slideLayout" Target="../slideLayouts/slideLayout80.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slideLayout" Target="../slideLayouts/slideLayout79.xml"/><Relationship Id="rId30" Type="http://schemas.openxmlformats.org/officeDocument/2006/relationships/image" Target="../media/image1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image" Target="../media/image15.png"/><Relationship Id="rId2" Type="http://schemas.openxmlformats.org/officeDocument/2006/relationships/slideLayout" Target="../slideLayouts/slideLayout82.xml"/><Relationship Id="rId16" Type="http://schemas.openxmlformats.org/officeDocument/2006/relationships/theme" Target="../theme/theme4.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solidFill>
          <a:schemeClr val="bg2">
            <a:alpha val="65000"/>
          </a:schemeClr>
        </a:solidFill>
        <a:effectLst/>
      </p:bgPr>
    </p:bg>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7F6A32EE-B868-4A1B-8931-5D8A6E977497}"/>
              </a:ext>
            </a:extLst>
          </p:cNvPr>
          <p:cNvPicPr>
            <a:picLocks noChangeAspect="1"/>
          </p:cNvPicPr>
          <p:nvPr userDrawn="1"/>
        </p:nvPicPr>
        <p:blipFill rotWithShape="1">
          <a:blip r:embed="rId28" cstate="screen">
            <a:extLst>
              <a:ext uri="{28A0092B-C50C-407E-A947-70E740481C1C}">
                <a14:useLocalDpi xmlns:a14="http://schemas.microsoft.com/office/drawing/2010/main"/>
              </a:ext>
            </a:extLst>
          </a:blip>
          <a:srcRect/>
          <a:stretch/>
        </p:blipFill>
        <p:spPr bwMode="gray">
          <a:xfrm>
            <a:off x="0" y="4587523"/>
            <a:ext cx="9144000" cy="555977"/>
          </a:xfrm>
          <a:prstGeom prst="rect">
            <a:avLst/>
          </a:prstGeom>
        </p:spPr>
      </p:pic>
      <p:sp>
        <p:nvSpPr>
          <p:cNvPr id="8" name="Rechthoek 7">
            <a:extLst>
              <a:ext uri="{FF2B5EF4-FFF2-40B4-BE49-F238E27FC236}">
                <a16:creationId xmlns:a16="http://schemas.microsoft.com/office/drawing/2014/main" id="{1EB73EE0-7AED-4FAD-8393-C158526F1CFE}"/>
              </a:ext>
            </a:extLst>
          </p:cNvPr>
          <p:cNvSpPr/>
          <p:nvPr userDrawn="1"/>
        </p:nvSpPr>
        <p:spPr bwMode="gray">
          <a:xfrm>
            <a:off x="0" y="0"/>
            <a:ext cx="9144000" cy="70749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a:extLst>
              <a:ext uri="{FF2B5EF4-FFF2-40B4-BE49-F238E27FC236}">
                <a16:creationId xmlns:a16="http://schemas.microsoft.com/office/drawing/2014/main" id="{FDAC21C9-45F5-4DDA-959C-168EF0D143DC}"/>
              </a:ext>
            </a:extLst>
          </p:cNvPr>
          <p:cNvSpPr/>
          <p:nvPr userDrawn="1"/>
        </p:nvSpPr>
        <p:spPr bwMode="gray">
          <a:xfrm>
            <a:off x="0" y="641441"/>
            <a:ext cx="1351806" cy="66055"/>
          </a:xfrm>
          <a:prstGeom prst="rect">
            <a:avLst/>
          </a:prstGeom>
          <a:solidFill>
            <a:schemeClr val="accent2"/>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200" dirty="0"/>
          </a:p>
        </p:txBody>
      </p:sp>
      <p:pic>
        <p:nvPicPr>
          <p:cNvPr id="10" name="Picture 28">
            <a:extLst>
              <a:ext uri="{FF2B5EF4-FFF2-40B4-BE49-F238E27FC236}">
                <a16:creationId xmlns:a16="http://schemas.microsoft.com/office/drawing/2014/main" id="{6DDFF1E2-EDE2-4974-9293-238827BE983E}"/>
              </a:ext>
            </a:extLst>
          </p:cNvPr>
          <p:cNvPicPr>
            <a:picLocks noChangeAspect="1" noChangeArrowheads="1"/>
          </p:cNvPicPr>
          <p:nvPr userDrawn="1"/>
        </p:nvPicPr>
        <p:blipFill>
          <a:blip r:embed="rId29" cstate="screen">
            <a:extLst>
              <a:ext uri="{28A0092B-C50C-407E-A947-70E740481C1C}">
                <a14:useLocalDpi xmlns:a14="http://schemas.microsoft.com/office/drawing/2010/main"/>
              </a:ext>
            </a:extLst>
          </a:blip>
          <a:srcRect/>
          <a:stretch/>
        </p:blipFill>
        <p:spPr bwMode="gray">
          <a:xfrm>
            <a:off x="8061513" y="179962"/>
            <a:ext cx="661872" cy="327686"/>
          </a:xfrm>
          <a:prstGeom prst="rect">
            <a:avLst/>
          </a:prstGeom>
          <a:noFill/>
          <a:ln w="9525">
            <a:noFill/>
            <a:miter lim="800000"/>
            <a:headEnd/>
            <a:tailEnd/>
          </a:ln>
        </p:spPr>
      </p:pic>
      <p:sp>
        <p:nvSpPr>
          <p:cNvPr id="2" name="Title Placeholder 1"/>
          <p:cNvSpPr>
            <a:spLocks noGrp="1"/>
          </p:cNvSpPr>
          <p:nvPr>
            <p:ph type="title"/>
          </p:nvPr>
        </p:nvSpPr>
        <p:spPr bwMode="gray">
          <a:xfrm>
            <a:off x="327341" y="249819"/>
            <a:ext cx="7315200" cy="369332"/>
          </a:xfrm>
          <a:prstGeom prst="rect">
            <a:avLst/>
          </a:prstGeom>
        </p:spPr>
        <p:txBody>
          <a:bodyPr vert="horz" lIns="91440" tIns="45720" rIns="91440" bIns="45720" rtlCol="0" anchor="b" anchorCtr="0">
            <a:noAutofit/>
          </a:bodyPr>
          <a:lstStyle/>
          <a:p>
            <a:r>
              <a:rPr lang="nl-NL" dirty="0"/>
              <a:t>Klik om stijl te bewerken</a:t>
            </a:r>
            <a:endParaRPr lang="en-US" dirty="0"/>
          </a:p>
        </p:txBody>
      </p:sp>
      <p:sp>
        <p:nvSpPr>
          <p:cNvPr id="3" name="Text Placeholder 2"/>
          <p:cNvSpPr>
            <a:spLocks noGrp="1"/>
          </p:cNvSpPr>
          <p:nvPr>
            <p:ph type="body" idx="1"/>
          </p:nvPr>
        </p:nvSpPr>
        <p:spPr bwMode="gray">
          <a:xfrm>
            <a:off x="327341" y="1015859"/>
            <a:ext cx="8488800" cy="3556800"/>
          </a:xfrm>
          <a:prstGeom prst="rect">
            <a:avLst/>
          </a:prstGeom>
        </p:spPr>
        <p:txBody>
          <a:bodyPr vert="horz" lIns="91440" tIns="45720" rIns="91440" bIns="45720" rtlCol="0">
            <a:no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Date Placeholder 3"/>
          <p:cNvSpPr>
            <a:spLocks noGrp="1"/>
          </p:cNvSpPr>
          <p:nvPr>
            <p:ph type="dt" sz="half" idx="2"/>
          </p:nvPr>
        </p:nvSpPr>
        <p:spPr bwMode="gray">
          <a:xfrm>
            <a:off x="6758741" y="4823825"/>
            <a:ext cx="2057400" cy="273844"/>
          </a:xfrm>
          <a:prstGeom prst="rect">
            <a:avLst/>
          </a:prstGeom>
        </p:spPr>
        <p:txBody>
          <a:bodyPr vert="horz" lIns="91440" tIns="45720" rIns="91440" bIns="45720" rtlCol="0" anchor="ctr"/>
          <a:lstStyle>
            <a:lvl1pPr algn="r">
              <a:defRPr sz="800">
                <a:solidFill>
                  <a:schemeClr val="accent1"/>
                </a:solidFill>
              </a:defRPr>
            </a:lvl1pPr>
          </a:lstStyle>
          <a:p>
            <a:endParaRPr lang="nl-NL"/>
          </a:p>
        </p:txBody>
      </p:sp>
      <p:sp>
        <p:nvSpPr>
          <p:cNvPr id="5" name="Footer Placeholder 4"/>
          <p:cNvSpPr>
            <a:spLocks noGrp="1"/>
          </p:cNvSpPr>
          <p:nvPr>
            <p:ph type="ftr" sz="quarter" idx="3"/>
          </p:nvPr>
        </p:nvSpPr>
        <p:spPr bwMode="gray">
          <a:xfrm>
            <a:off x="327341" y="4823825"/>
            <a:ext cx="3086100" cy="273844"/>
          </a:xfrm>
          <a:prstGeom prst="rect">
            <a:avLst/>
          </a:prstGeom>
        </p:spPr>
        <p:txBody>
          <a:bodyPr vert="horz" lIns="91440" tIns="45720" rIns="91440" bIns="45720" rtlCol="0" anchor="ctr"/>
          <a:lstStyle>
            <a:lvl1pPr algn="l">
              <a:defRPr sz="800">
                <a:solidFill>
                  <a:schemeClr val="accent1"/>
                </a:solidFill>
              </a:defRPr>
            </a:lvl1pPr>
          </a:lstStyle>
          <a:p>
            <a:endParaRPr lang="nl-NL"/>
          </a:p>
        </p:txBody>
      </p:sp>
      <p:sp>
        <p:nvSpPr>
          <p:cNvPr id="6" name="Slide Number Placeholder 5"/>
          <p:cNvSpPr>
            <a:spLocks noGrp="1"/>
          </p:cNvSpPr>
          <p:nvPr>
            <p:ph type="sldNum" sz="quarter" idx="4"/>
          </p:nvPr>
        </p:nvSpPr>
        <p:spPr bwMode="gray">
          <a:xfrm>
            <a:off x="3543300" y="4823825"/>
            <a:ext cx="2057400" cy="273844"/>
          </a:xfrm>
          <a:prstGeom prst="rect">
            <a:avLst/>
          </a:prstGeom>
        </p:spPr>
        <p:txBody>
          <a:bodyPr vert="horz" lIns="91440" tIns="45720" rIns="91440" bIns="45720" rtlCol="0" anchor="ctr"/>
          <a:lstStyle>
            <a:lvl1pPr algn="ctr">
              <a:defRPr sz="800">
                <a:solidFill>
                  <a:schemeClr val="accent1"/>
                </a:solidFill>
              </a:defRPr>
            </a:lvl1pPr>
          </a:lstStyle>
          <a:p>
            <a:fld id="{4B57B585-15A3-41F7-B32A-17A2A431C13C}" type="slidenum">
              <a:rPr lang="nl-NL" smtClean="0"/>
              <a:pPr/>
              <a:t>‹nr.›</a:t>
            </a:fld>
            <a:endParaRPr lang="nl-NL"/>
          </a:p>
        </p:txBody>
      </p:sp>
    </p:spTree>
    <p:extLst>
      <p:ext uri="{BB962C8B-B14F-4D97-AF65-F5344CB8AC3E}">
        <p14:creationId xmlns:p14="http://schemas.microsoft.com/office/powerpoint/2010/main" val="4135820941"/>
      </p:ext>
    </p:extLst>
  </p:cSld>
  <p:clrMap bg1="lt1" tx1="dk1" bg2="lt2" tx2="dk2" accent1="accent1" accent2="accent2" accent3="accent3" accent4="accent4" accent5="accent5" accent6="accent6" hlink="hlink" folHlink="folHlink"/>
  <p:sldLayoutIdLst>
    <p:sldLayoutId id="2147483661" r:id="rId1"/>
    <p:sldLayoutId id="2147483668" r:id="rId2"/>
    <p:sldLayoutId id="2147483682" r:id="rId3"/>
    <p:sldLayoutId id="2147483669" r:id="rId4"/>
    <p:sldLayoutId id="2147483670" r:id="rId5"/>
    <p:sldLayoutId id="2147483663" r:id="rId6"/>
    <p:sldLayoutId id="2147483683" r:id="rId7"/>
    <p:sldLayoutId id="2147483662" r:id="rId8"/>
    <p:sldLayoutId id="2147483664" r:id="rId9"/>
    <p:sldLayoutId id="2147483671" r:id="rId10"/>
    <p:sldLayoutId id="2147483672" r:id="rId11"/>
    <p:sldLayoutId id="2147483673" r:id="rId12"/>
    <p:sldLayoutId id="2147483674" r:id="rId13"/>
    <p:sldLayoutId id="2147483675" r:id="rId14"/>
    <p:sldLayoutId id="2147483676" r:id="rId15"/>
    <p:sldLayoutId id="2147483666" r:id="rId16"/>
    <p:sldLayoutId id="2147483667" r:id="rId17"/>
    <p:sldLayoutId id="2147483677" r:id="rId18"/>
    <p:sldLayoutId id="2147483678" r:id="rId19"/>
    <p:sldLayoutId id="2147483679" r:id="rId20"/>
    <p:sldLayoutId id="2147483680" r:id="rId21"/>
    <p:sldLayoutId id="2147483681" r:id="rId22"/>
    <p:sldLayoutId id="2147483684" r:id="rId23"/>
    <p:sldLayoutId id="2147483686" r:id="rId24"/>
    <p:sldLayoutId id="2147483715" r:id="rId25"/>
    <p:sldLayoutId id="2147483762" r:id="rId2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685800" rtl="0" eaLnBrk="1" latinLnBrk="0" hangingPunct="1">
        <a:lnSpc>
          <a:spcPct val="90000"/>
        </a:lnSpc>
        <a:spcBef>
          <a:spcPct val="0"/>
        </a:spcBef>
        <a:buNone/>
        <a:defRPr sz="2000" b="1" kern="1200" cap="all" baseline="0">
          <a:solidFill>
            <a:schemeClr val="accent1"/>
          </a:solidFill>
          <a:latin typeface="+mj-lt"/>
          <a:ea typeface="+mj-ea"/>
          <a:cs typeface="+mj-cs"/>
        </a:defRPr>
      </a:lvl1pPr>
    </p:titleStyle>
    <p:bodyStyle>
      <a:lvl1pPr marL="171450" indent="-171450" algn="l" defTabSz="685800" rtl="0" eaLnBrk="1" latinLnBrk="0" hangingPunct="1">
        <a:lnSpc>
          <a:spcPct val="120000"/>
        </a:lnSpc>
        <a:spcBef>
          <a:spcPts val="0"/>
        </a:spcBef>
        <a:buFont typeface="Arial" panose="020B0604020202020204" pitchFamily="34" charset="0"/>
        <a:buChar char="•"/>
        <a:defRPr sz="1800" kern="1200">
          <a:solidFill>
            <a:schemeClr val="accent1"/>
          </a:solidFill>
          <a:latin typeface="+mn-lt"/>
          <a:ea typeface="+mn-ea"/>
          <a:cs typeface="+mn-cs"/>
        </a:defRPr>
      </a:lvl1pPr>
      <a:lvl2pPr marL="357188" indent="-179388" algn="l" defTabSz="685800" rtl="0" eaLnBrk="1" latinLnBrk="0" hangingPunct="1">
        <a:lnSpc>
          <a:spcPct val="120000"/>
        </a:lnSpc>
        <a:spcBef>
          <a:spcPts val="0"/>
        </a:spcBef>
        <a:buFont typeface="Arial Narrow" panose="020B0606020202030204" pitchFamily="34" charset="0"/>
        <a:buChar char="−"/>
        <a:defRPr sz="1800" kern="1200">
          <a:solidFill>
            <a:schemeClr val="accent1"/>
          </a:solidFill>
          <a:latin typeface="+mn-lt"/>
          <a:ea typeface="+mn-ea"/>
          <a:cs typeface="+mn-cs"/>
        </a:defRPr>
      </a:lvl2pPr>
      <a:lvl3pPr marL="534988" indent="-177800" algn="l" defTabSz="685800" rtl="0" eaLnBrk="1" latinLnBrk="0" hangingPunct="1">
        <a:lnSpc>
          <a:spcPct val="120000"/>
        </a:lnSpc>
        <a:spcBef>
          <a:spcPts val="0"/>
        </a:spcBef>
        <a:buFont typeface="Arial" panose="020B0604020202020204" pitchFamily="34" charset="0"/>
        <a:buChar char="•"/>
        <a:defRPr sz="1800" kern="1200">
          <a:solidFill>
            <a:schemeClr val="accent1"/>
          </a:solidFill>
          <a:latin typeface="+mn-lt"/>
          <a:ea typeface="+mn-ea"/>
          <a:cs typeface="+mn-cs"/>
        </a:defRPr>
      </a:lvl3pPr>
      <a:lvl4pPr marL="0" indent="0" algn="l" defTabSz="685800" rtl="0" eaLnBrk="1" latinLnBrk="0" hangingPunct="1">
        <a:lnSpc>
          <a:spcPct val="120000"/>
        </a:lnSpc>
        <a:spcBef>
          <a:spcPts val="0"/>
        </a:spcBef>
        <a:buFont typeface="Arial" panose="020B0604020202020204" pitchFamily="34" charset="0"/>
        <a:buNone/>
        <a:defRPr sz="1800" kern="1200">
          <a:solidFill>
            <a:schemeClr val="accent1"/>
          </a:solidFill>
          <a:latin typeface="+mn-lt"/>
          <a:ea typeface="+mn-ea"/>
          <a:cs typeface="+mn-cs"/>
        </a:defRPr>
      </a:lvl4pPr>
      <a:lvl5pPr marL="0" indent="0" algn="l" defTabSz="685800" rtl="0" eaLnBrk="1" latinLnBrk="0" hangingPunct="1">
        <a:lnSpc>
          <a:spcPct val="120000"/>
        </a:lnSpc>
        <a:spcBef>
          <a:spcPts val="0"/>
        </a:spcBef>
        <a:buFont typeface="Arial" panose="020B0604020202020204" pitchFamily="34" charset="0"/>
        <a:buNone/>
        <a:defRPr sz="1800" b="1"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gray">
      <p:bgPr>
        <a:solidFill>
          <a:schemeClr val="bg2">
            <a:alpha val="65000"/>
          </a:schemeClr>
        </a:solidFill>
        <a:effectLst/>
      </p:bgPr>
    </p:bg>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7F6A32EE-B868-4A1B-8931-5D8A6E977497}"/>
              </a:ext>
            </a:extLst>
          </p:cNvPr>
          <p:cNvPicPr>
            <a:picLocks noChangeAspect="1"/>
          </p:cNvPicPr>
          <p:nvPr userDrawn="1"/>
        </p:nvPicPr>
        <p:blipFill rotWithShape="1">
          <a:blip r:embed="rId28" cstate="screen">
            <a:extLst>
              <a:ext uri="{28A0092B-C50C-407E-A947-70E740481C1C}">
                <a14:useLocalDpi xmlns:a14="http://schemas.microsoft.com/office/drawing/2010/main"/>
              </a:ext>
            </a:extLst>
          </a:blip>
          <a:srcRect/>
          <a:stretch/>
        </p:blipFill>
        <p:spPr bwMode="gray">
          <a:xfrm>
            <a:off x="0" y="4587523"/>
            <a:ext cx="9144000" cy="555977"/>
          </a:xfrm>
          <a:prstGeom prst="rect">
            <a:avLst/>
          </a:prstGeom>
        </p:spPr>
      </p:pic>
      <p:sp>
        <p:nvSpPr>
          <p:cNvPr id="8" name="Rechthoek 7">
            <a:extLst>
              <a:ext uri="{FF2B5EF4-FFF2-40B4-BE49-F238E27FC236}">
                <a16:creationId xmlns:a16="http://schemas.microsoft.com/office/drawing/2014/main" id="{1EB73EE0-7AED-4FAD-8393-C158526F1CFE}"/>
              </a:ext>
            </a:extLst>
          </p:cNvPr>
          <p:cNvSpPr/>
          <p:nvPr userDrawn="1"/>
        </p:nvSpPr>
        <p:spPr bwMode="gray">
          <a:xfrm>
            <a:off x="0" y="0"/>
            <a:ext cx="9144000" cy="70749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a:extLst>
              <a:ext uri="{FF2B5EF4-FFF2-40B4-BE49-F238E27FC236}">
                <a16:creationId xmlns:a16="http://schemas.microsoft.com/office/drawing/2014/main" id="{FDAC21C9-45F5-4DDA-959C-168EF0D143DC}"/>
              </a:ext>
            </a:extLst>
          </p:cNvPr>
          <p:cNvSpPr/>
          <p:nvPr userDrawn="1"/>
        </p:nvSpPr>
        <p:spPr bwMode="gray">
          <a:xfrm>
            <a:off x="0" y="641441"/>
            <a:ext cx="1351806" cy="66055"/>
          </a:xfrm>
          <a:prstGeom prst="rect">
            <a:avLst/>
          </a:prstGeom>
          <a:solidFill>
            <a:schemeClr val="accent2"/>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200" dirty="0"/>
          </a:p>
        </p:txBody>
      </p:sp>
      <p:pic>
        <p:nvPicPr>
          <p:cNvPr id="10" name="Picture 28">
            <a:extLst>
              <a:ext uri="{FF2B5EF4-FFF2-40B4-BE49-F238E27FC236}">
                <a16:creationId xmlns:a16="http://schemas.microsoft.com/office/drawing/2014/main" id="{6DDFF1E2-EDE2-4974-9293-238827BE983E}"/>
              </a:ext>
            </a:extLst>
          </p:cNvPr>
          <p:cNvPicPr>
            <a:picLocks noChangeAspect="1" noChangeArrowheads="1"/>
          </p:cNvPicPr>
          <p:nvPr userDrawn="1"/>
        </p:nvPicPr>
        <p:blipFill>
          <a:blip r:embed="rId29" cstate="screen">
            <a:extLst>
              <a:ext uri="{28A0092B-C50C-407E-A947-70E740481C1C}">
                <a14:useLocalDpi xmlns:a14="http://schemas.microsoft.com/office/drawing/2010/main"/>
              </a:ext>
            </a:extLst>
          </a:blip>
          <a:srcRect/>
          <a:stretch/>
        </p:blipFill>
        <p:spPr bwMode="gray">
          <a:xfrm>
            <a:off x="8061513" y="179962"/>
            <a:ext cx="661872" cy="327686"/>
          </a:xfrm>
          <a:prstGeom prst="rect">
            <a:avLst/>
          </a:prstGeom>
          <a:noFill/>
          <a:ln w="9525">
            <a:noFill/>
            <a:miter lim="800000"/>
            <a:headEnd/>
            <a:tailEnd/>
          </a:ln>
        </p:spPr>
      </p:pic>
      <p:sp>
        <p:nvSpPr>
          <p:cNvPr id="2" name="Title Placeholder 1"/>
          <p:cNvSpPr>
            <a:spLocks noGrp="1"/>
          </p:cNvSpPr>
          <p:nvPr>
            <p:ph type="title"/>
          </p:nvPr>
        </p:nvSpPr>
        <p:spPr bwMode="gray">
          <a:xfrm>
            <a:off x="327341" y="249819"/>
            <a:ext cx="7315200" cy="369332"/>
          </a:xfrm>
          <a:prstGeom prst="rect">
            <a:avLst/>
          </a:prstGeom>
        </p:spPr>
        <p:txBody>
          <a:bodyPr vert="horz" lIns="91440" tIns="45720" rIns="91440" bIns="45720" rtlCol="0" anchor="b" anchorCtr="0">
            <a:noAutofit/>
          </a:bodyPr>
          <a:lstStyle/>
          <a:p>
            <a:r>
              <a:rPr lang="nl-NL" dirty="0"/>
              <a:t>Klik om stijl te bewerken</a:t>
            </a:r>
            <a:endParaRPr lang="en-US" dirty="0"/>
          </a:p>
        </p:txBody>
      </p:sp>
      <p:sp>
        <p:nvSpPr>
          <p:cNvPr id="3" name="Text Placeholder 2"/>
          <p:cNvSpPr>
            <a:spLocks noGrp="1"/>
          </p:cNvSpPr>
          <p:nvPr>
            <p:ph type="body" idx="1"/>
          </p:nvPr>
        </p:nvSpPr>
        <p:spPr bwMode="gray">
          <a:xfrm>
            <a:off x="327341" y="1015859"/>
            <a:ext cx="8488800" cy="3556800"/>
          </a:xfrm>
          <a:prstGeom prst="rect">
            <a:avLst/>
          </a:prstGeom>
        </p:spPr>
        <p:txBody>
          <a:bodyPr vert="horz" lIns="91440" tIns="45720" rIns="91440" bIns="45720" rtlCol="0">
            <a:no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Date Placeholder 3"/>
          <p:cNvSpPr>
            <a:spLocks noGrp="1"/>
          </p:cNvSpPr>
          <p:nvPr>
            <p:ph type="dt" sz="half" idx="2"/>
          </p:nvPr>
        </p:nvSpPr>
        <p:spPr bwMode="gray">
          <a:xfrm>
            <a:off x="6758741" y="4823825"/>
            <a:ext cx="2057400" cy="273844"/>
          </a:xfrm>
          <a:prstGeom prst="rect">
            <a:avLst/>
          </a:prstGeom>
        </p:spPr>
        <p:txBody>
          <a:bodyPr vert="horz" lIns="91440" tIns="45720" rIns="91440" bIns="45720" rtlCol="0" anchor="ctr"/>
          <a:lstStyle>
            <a:lvl1pPr algn="r">
              <a:defRPr sz="800">
                <a:solidFill>
                  <a:schemeClr val="accent1"/>
                </a:solidFill>
              </a:defRPr>
            </a:lvl1pPr>
          </a:lstStyle>
          <a:p>
            <a:endParaRPr lang="nl-NL"/>
          </a:p>
        </p:txBody>
      </p:sp>
      <p:sp>
        <p:nvSpPr>
          <p:cNvPr id="5" name="Footer Placeholder 4"/>
          <p:cNvSpPr>
            <a:spLocks noGrp="1"/>
          </p:cNvSpPr>
          <p:nvPr>
            <p:ph type="ftr" sz="quarter" idx="3"/>
          </p:nvPr>
        </p:nvSpPr>
        <p:spPr bwMode="gray">
          <a:xfrm>
            <a:off x="327341" y="4823825"/>
            <a:ext cx="3086100" cy="273844"/>
          </a:xfrm>
          <a:prstGeom prst="rect">
            <a:avLst/>
          </a:prstGeom>
        </p:spPr>
        <p:txBody>
          <a:bodyPr vert="horz" lIns="91440" tIns="45720" rIns="91440" bIns="45720" rtlCol="0" anchor="ctr"/>
          <a:lstStyle>
            <a:lvl1pPr algn="l">
              <a:defRPr sz="800">
                <a:solidFill>
                  <a:schemeClr val="accent1"/>
                </a:solidFill>
              </a:defRPr>
            </a:lvl1pPr>
          </a:lstStyle>
          <a:p>
            <a:endParaRPr lang="nl-NL"/>
          </a:p>
        </p:txBody>
      </p:sp>
      <p:sp>
        <p:nvSpPr>
          <p:cNvPr id="6" name="Slide Number Placeholder 5"/>
          <p:cNvSpPr>
            <a:spLocks noGrp="1"/>
          </p:cNvSpPr>
          <p:nvPr>
            <p:ph type="sldNum" sz="quarter" idx="4"/>
          </p:nvPr>
        </p:nvSpPr>
        <p:spPr bwMode="gray">
          <a:xfrm>
            <a:off x="3543300" y="4823825"/>
            <a:ext cx="2057400" cy="273844"/>
          </a:xfrm>
          <a:prstGeom prst="rect">
            <a:avLst/>
          </a:prstGeom>
        </p:spPr>
        <p:txBody>
          <a:bodyPr vert="horz" lIns="91440" tIns="45720" rIns="91440" bIns="45720" rtlCol="0" anchor="ctr"/>
          <a:lstStyle>
            <a:lvl1pPr algn="ctr">
              <a:defRPr sz="800">
                <a:solidFill>
                  <a:schemeClr val="accent1"/>
                </a:solidFill>
              </a:defRPr>
            </a:lvl1pPr>
          </a:lstStyle>
          <a:p>
            <a:fld id="{4B57B585-15A3-41F7-B32A-17A2A431C13C}" type="slidenum">
              <a:rPr lang="nl-NL" smtClean="0"/>
              <a:pPr/>
              <a:t>‹nr.›</a:t>
            </a:fld>
            <a:endParaRPr lang="nl-NL"/>
          </a:p>
        </p:txBody>
      </p:sp>
    </p:spTree>
    <p:extLst>
      <p:ext uri="{BB962C8B-B14F-4D97-AF65-F5344CB8AC3E}">
        <p14:creationId xmlns:p14="http://schemas.microsoft.com/office/powerpoint/2010/main" val="321800330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 id="2147483714" r:id="rId2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685800" rtl="0" eaLnBrk="1" latinLnBrk="0" hangingPunct="1">
        <a:lnSpc>
          <a:spcPct val="90000"/>
        </a:lnSpc>
        <a:spcBef>
          <a:spcPct val="0"/>
        </a:spcBef>
        <a:buNone/>
        <a:defRPr sz="2000" b="1" kern="1200" cap="all" baseline="0">
          <a:solidFill>
            <a:schemeClr val="accent1"/>
          </a:solidFill>
          <a:latin typeface="+mj-lt"/>
          <a:ea typeface="+mj-ea"/>
          <a:cs typeface="+mj-cs"/>
        </a:defRPr>
      </a:lvl1pPr>
    </p:titleStyle>
    <p:bodyStyle>
      <a:lvl1pPr marL="171450" indent="-171450" algn="l" defTabSz="685800" rtl="0" eaLnBrk="1" latinLnBrk="0" hangingPunct="1">
        <a:lnSpc>
          <a:spcPct val="120000"/>
        </a:lnSpc>
        <a:spcBef>
          <a:spcPts val="0"/>
        </a:spcBef>
        <a:buFont typeface="Arial" panose="020B0604020202020204" pitchFamily="34" charset="0"/>
        <a:buChar char="•"/>
        <a:defRPr sz="1800" kern="1200">
          <a:solidFill>
            <a:schemeClr val="accent1"/>
          </a:solidFill>
          <a:latin typeface="+mn-lt"/>
          <a:ea typeface="+mn-ea"/>
          <a:cs typeface="+mn-cs"/>
        </a:defRPr>
      </a:lvl1pPr>
      <a:lvl2pPr marL="357188" indent="-179388" algn="l" defTabSz="685800" rtl="0" eaLnBrk="1" latinLnBrk="0" hangingPunct="1">
        <a:lnSpc>
          <a:spcPct val="120000"/>
        </a:lnSpc>
        <a:spcBef>
          <a:spcPts val="0"/>
        </a:spcBef>
        <a:buFont typeface="Arial Narrow" panose="020B0606020202030204" pitchFamily="34" charset="0"/>
        <a:buChar char="−"/>
        <a:defRPr sz="1800" kern="1200">
          <a:solidFill>
            <a:schemeClr val="accent1"/>
          </a:solidFill>
          <a:latin typeface="+mn-lt"/>
          <a:ea typeface="+mn-ea"/>
          <a:cs typeface="+mn-cs"/>
        </a:defRPr>
      </a:lvl2pPr>
      <a:lvl3pPr marL="534988" indent="-177800" algn="l" defTabSz="685800" rtl="0" eaLnBrk="1" latinLnBrk="0" hangingPunct="1">
        <a:lnSpc>
          <a:spcPct val="120000"/>
        </a:lnSpc>
        <a:spcBef>
          <a:spcPts val="0"/>
        </a:spcBef>
        <a:buFont typeface="Arial" panose="020B0604020202020204" pitchFamily="34" charset="0"/>
        <a:buChar char="•"/>
        <a:defRPr sz="1800" kern="1200">
          <a:solidFill>
            <a:schemeClr val="accent1"/>
          </a:solidFill>
          <a:latin typeface="+mn-lt"/>
          <a:ea typeface="+mn-ea"/>
          <a:cs typeface="+mn-cs"/>
        </a:defRPr>
      </a:lvl3pPr>
      <a:lvl4pPr marL="0" indent="0" algn="l" defTabSz="685800" rtl="0" eaLnBrk="1" latinLnBrk="0" hangingPunct="1">
        <a:lnSpc>
          <a:spcPct val="120000"/>
        </a:lnSpc>
        <a:spcBef>
          <a:spcPts val="0"/>
        </a:spcBef>
        <a:buFont typeface="Arial" panose="020B0604020202020204" pitchFamily="34" charset="0"/>
        <a:buNone/>
        <a:defRPr sz="1800" kern="1200">
          <a:solidFill>
            <a:schemeClr val="accent1"/>
          </a:solidFill>
          <a:latin typeface="+mn-lt"/>
          <a:ea typeface="+mn-ea"/>
          <a:cs typeface="+mn-cs"/>
        </a:defRPr>
      </a:lvl4pPr>
      <a:lvl5pPr marL="0" indent="0" algn="l" defTabSz="685800" rtl="0" eaLnBrk="1" latinLnBrk="0" hangingPunct="1">
        <a:lnSpc>
          <a:spcPct val="120000"/>
        </a:lnSpc>
        <a:spcBef>
          <a:spcPts val="0"/>
        </a:spcBef>
        <a:buFont typeface="Arial" panose="020B0604020202020204" pitchFamily="34" charset="0"/>
        <a:buNone/>
        <a:defRPr sz="1800" b="1"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0" name="Rectangle 26"/>
          <p:cNvSpPr>
            <a:spLocks noChangeArrowheads="1"/>
          </p:cNvSpPr>
          <p:nvPr userDrawn="1"/>
        </p:nvSpPr>
        <p:spPr bwMode="auto">
          <a:xfrm>
            <a:off x="144438" y="720503"/>
            <a:ext cx="8851951" cy="71416"/>
          </a:xfrm>
          <a:prstGeom prst="rect">
            <a:avLst/>
          </a:prstGeom>
          <a:solidFill>
            <a:schemeClr val="accent1"/>
          </a:solidFill>
          <a:ln w="9525">
            <a:noFill/>
            <a:miter lim="800000"/>
            <a:headEnd/>
            <a:tailEnd/>
          </a:ln>
          <a:effectLst/>
        </p:spPr>
        <p:txBody>
          <a:bodyPr wrap="none" anchor="ctr"/>
          <a:lstStyle/>
          <a:p>
            <a:pPr>
              <a:defRPr/>
            </a:pPr>
            <a:endParaRPr lang="nl-NL" sz="1799"/>
          </a:p>
        </p:txBody>
      </p:sp>
      <p:sp>
        <p:nvSpPr>
          <p:cNvPr id="1029" name="Rectangle 2"/>
          <p:cNvSpPr>
            <a:spLocks noGrp="1" noChangeArrowheads="1"/>
          </p:cNvSpPr>
          <p:nvPr>
            <p:ph type="title"/>
          </p:nvPr>
        </p:nvSpPr>
        <p:spPr bwMode="auto">
          <a:xfrm>
            <a:off x="309509" y="225639"/>
            <a:ext cx="7403112" cy="461537"/>
          </a:xfrm>
          <a:prstGeom prst="rect">
            <a:avLst/>
          </a:prstGeom>
          <a:noFill/>
          <a:ln w="9525">
            <a:noFill/>
            <a:miter lim="800000"/>
            <a:headEnd/>
            <a:tailEnd/>
          </a:ln>
        </p:spPr>
        <p:txBody>
          <a:bodyPr vert="horz" wrap="square" lIns="91440" tIns="45720" rIns="91440" bIns="45720" numCol="1" anchor="b" anchorCtr="0" compatLnSpc="1">
            <a:prstTxWarp prst="textNoShape">
              <a:avLst/>
            </a:prstTxWarp>
            <a:spAutoFit/>
          </a:bodyPr>
          <a:lstStyle/>
          <a:p>
            <a:pPr lvl="0"/>
            <a:r>
              <a:rPr lang="nl-NL" dirty="0"/>
              <a:t>Click to edit Master title style</a:t>
            </a:r>
          </a:p>
        </p:txBody>
      </p:sp>
      <p:sp>
        <p:nvSpPr>
          <p:cNvPr id="1027" name="Rectangle 3"/>
          <p:cNvSpPr>
            <a:spLocks noGrp="1" noChangeArrowheads="1"/>
          </p:cNvSpPr>
          <p:nvPr>
            <p:ph type="body" idx="1"/>
          </p:nvPr>
        </p:nvSpPr>
        <p:spPr bwMode="auto">
          <a:xfrm>
            <a:off x="420616" y="1080755"/>
            <a:ext cx="8301183" cy="3542206"/>
          </a:xfrm>
          <a:prstGeom prst="rect">
            <a:avLst/>
          </a:prstGeom>
          <a:solidFill>
            <a:schemeClr val="bg1">
              <a:alpha val="90000"/>
            </a:schemeClr>
          </a:solidFill>
          <a:ln w="9525">
            <a:noFill/>
            <a:miter lim="800000"/>
            <a:headEnd/>
            <a:tailEnd/>
          </a:ln>
        </p:spPr>
        <p:txBody>
          <a:bodyPr vert="horz" wrap="square" lIns="144000" tIns="108000" rIns="144000" bIns="108000" numCol="1" anchor="t" anchorCtr="0" compatLnSpc="1">
            <a:prstTxWarp prst="textNoShape">
              <a:avLst/>
            </a:prstTxWarp>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p>
        </p:txBody>
      </p:sp>
      <p:sp>
        <p:nvSpPr>
          <p:cNvPr id="1028" name="Rectangle 4"/>
          <p:cNvSpPr>
            <a:spLocks noGrp="1" noChangeArrowheads="1"/>
          </p:cNvSpPr>
          <p:nvPr>
            <p:ph type="dt" sz="half" idx="2"/>
          </p:nvPr>
        </p:nvSpPr>
        <p:spPr bwMode="auto">
          <a:xfrm>
            <a:off x="2978734" y="4722331"/>
            <a:ext cx="3385442" cy="19999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defRPr sz="700" smtClean="0">
                <a:solidFill>
                  <a:schemeClr val="bg1"/>
                </a:solidFill>
              </a:defRPr>
            </a:lvl1pPr>
          </a:lstStyle>
          <a:p>
            <a:pPr>
              <a:defRPr/>
            </a:pPr>
            <a:r>
              <a:rPr lang="nl-NL"/>
              <a:t>|   Hier footer invullen</a:t>
            </a:r>
          </a:p>
        </p:txBody>
      </p:sp>
      <p:sp>
        <p:nvSpPr>
          <p:cNvPr id="2" name="Rectangle 5"/>
          <p:cNvSpPr>
            <a:spLocks noGrp="1" noChangeArrowheads="1"/>
          </p:cNvSpPr>
          <p:nvPr>
            <p:ph type="ftr" sz="quarter" idx="3"/>
          </p:nvPr>
        </p:nvSpPr>
        <p:spPr bwMode="auto">
          <a:xfrm>
            <a:off x="328556" y="4701712"/>
            <a:ext cx="2805987" cy="228529"/>
          </a:xfrm>
          <a:prstGeom prst="rect">
            <a:avLst/>
          </a:prstGeom>
        </p:spPr>
        <p:txBody>
          <a:bodyPr/>
          <a:lstStyle>
            <a:lvl1pPr algn="l" defTabSz="457063" rtl="0" fontAlgn="base">
              <a:spcBef>
                <a:spcPct val="0"/>
              </a:spcBef>
              <a:spcAft>
                <a:spcPct val="0"/>
              </a:spcAft>
              <a:defRPr lang="nl-NL" sz="900" b="1" kern="1200">
                <a:solidFill>
                  <a:schemeClr val="bg1"/>
                </a:solidFill>
                <a:latin typeface="Arial" charset="0"/>
                <a:ea typeface="+mn-ea"/>
                <a:cs typeface="Arial" charset="0"/>
              </a:defRPr>
            </a:lvl1pPr>
          </a:lstStyle>
          <a:p>
            <a:pPr>
              <a:defRPr/>
            </a:pPr>
            <a:r>
              <a:rPr lang="nl-NL"/>
              <a:t>Koninklijke Nederlandse Redding Maatschappij</a:t>
            </a:r>
          </a:p>
        </p:txBody>
      </p:sp>
      <p:sp>
        <p:nvSpPr>
          <p:cNvPr id="1030" name="Rectangle 6"/>
          <p:cNvSpPr>
            <a:spLocks noGrp="1" noChangeArrowheads="1"/>
          </p:cNvSpPr>
          <p:nvPr>
            <p:ph type="sldNum" sz="quarter" idx="4"/>
          </p:nvPr>
        </p:nvSpPr>
        <p:spPr bwMode="auto">
          <a:xfrm>
            <a:off x="8248793" y="4722330"/>
            <a:ext cx="554941" cy="228529"/>
          </a:xfrm>
          <a:prstGeom prst="rect">
            <a:avLst/>
          </a:prstGeom>
        </p:spPr>
        <p:txBody>
          <a:bodyPr/>
          <a:lstStyle>
            <a:lvl1pPr algn="r" defTabSz="457063" rtl="0" fontAlgn="base">
              <a:spcBef>
                <a:spcPct val="0"/>
              </a:spcBef>
              <a:spcAft>
                <a:spcPct val="0"/>
              </a:spcAft>
              <a:defRPr lang="nl-NL" sz="700" b="0" kern="1200" smtClean="0">
                <a:solidFill>
                  <a:schemeClr val="bg1"/>
                </a:solidFill>
                <a:latin typeface="Arial" charset="0"/>
                <a:ea typeface="+mn-ea"/>
                <a:cs typeface="Arial" charset="0"/>
              </a:defRPr>
            </a:lvl1pPr>
          </a:lstStyle>
          <a:p>
            <a:pPr>
              <a:defRPr/>
            </a:pPr>
            <a:fld id="{47CB6536-51D4-40CE-A6A9-75A60139D96E}" type="slidenum">
              <a:rPr lang="nl-NL" smtClean="0"/>
              <a:pPr>
                <a:defRPr/>
              </a:pPr>
              <a:t>‹nr.›</a:t>
            </a:fld>
            <a:endParaRPr lang="nl-NL"/>
          </a:p>
        </p:txBody>
      </p:sp>
      <p:pic>
        <p:nvPicPr>
          <p:cNvPr id="1038" name="Picture 28" descr="logoknrm"/>
          <p:cNvPicPr>
            <a:picLocks noChangeAspect="1" noChangeArrowheads="1"/>
          </p:cNvPicPr>
          <p:nvPr userDrawn="1"/>
        </p:nvPicPr>
        <p:blipFill>
          <a:blip r:embed="rId30" cstate="screen">
            <a:extLst>
              <a:ext uri="{28A0092B-C50C-407E-A947-70E740481C1C}">
                <a14:useLocalDpi xmlns:a14="http://schemas.microsoft.com/office/drawing/2010/main"/>
              </a:ext>
            </a:extLst>
          </a:blip>
          <a:srcRect/>
          <a:stretch>
            <a:fillRect/>
          </a:stretch>
        </p:blipFill>
        <p:spPr bwMode="auto">
          <a:xfrm>
            <a:off x="8061514" y="247574"/>
            <a:ext cx="661872" cy="328512"/>
          </a:xfrm>
          <a:prstGeom prst="rect">
            <a:avLst/>
          </a:prstGeom>
          <a:noFill/>
          <a:ln w="9525">
            <a:noFill/>
            <a:miter lim="800000"/>
            <a:headEnd/>
            <a:tailEnd/>
          </a:ln>
        </p:spPr>
      </p:pic>
    </p:spTree>
    <p:extLst>
      <p:ext uri="{BB962C8B-B14F-4D97-AF65-F5344CB8AC3E}">
        <p14:creationId xmlns:p14="http://schemas.microsoft.com/office/powerpoint/2010/main" val="4000640592"/>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3" r:id="rId16"/>
    <p:sldLayoutId id="2147483734" r:id="rId17"/>
    <p:sldLayoutId id="2147483735" r:id="rId18"/>
    <p:sldLayoutId id="2147483736" r:id="rId19"/>
    <p:sldLayoutId id="2147483737" r:id="rId20"/>
    <p:sldLayoutId id="2147483738" r:id="rId21"/>
    <p:sldLayoutId id="2147483739" r:id="rId22"/>
    <p:sldLayoutId id="2147483740" r:id="rId23"/>
    <p:sldLayoutId id="2147483741" r:id="rId24"/>
    <p:sldLayoutId id="2147483742" r:id="rId25"/>
    <p:sldLayoutId id="2147483743" r:id="rId26"/>
    <p:sldLayoutId id="2147483744" r:id="rId27"/>
    <p:sldLayoutId id="2147483745" r:id="rId28"/>
  </p:sldLayoutIdLst>
  <p:transition>
    <p:fade/>
  </p:transition>
  <p:hf hdr="0"/>
  <p:txStyles>
    <p:titleStyle>
      <a:lvl1pPr algn="l" rtl="0" eaLnBrk="0" fontAlgn="base" hangingPunct="0">
        <a:spcBef>
          <a:spcPct val="0"/>
        </a:spcBef>
        <a:spcAft>
          <a:spcPct val="0"/>
        </a:spcAft>
        <a:defRPr sz="2399" b="1">
          <a:solidFill>
            <a:schemeClr val="tx2"/>
          </a:solidFill>
          <a:latin typeface="+mj-lt"/>
          <a:ea typeface="+mj-ea"/>
          <a:cs typeface="+mj-cs"/>
        </a:defRPr>
      </a:lvl1pPr>
      <a:lvl2pPr algn="l" rtl="0" eaLnBrk="0" fontAlgn="base" hangingPunct="0">
        <a:spcBef>
          <a:spcPct val="0"/>
        </a:spcBef>
        <a:spcAft>
          <a:spcPct val="0"/>
        </a:spcAft>
        <a:defRPr sz="2399" b="1">
          <a:solidFill>
            <a:schemeClr val="tx2"/>
          </a:solidFill>
          <a:latin typeface="Arial" charset="0"/>
        </a:defRPr>
      </a:lvl2pPr>
      <a:lvl3pPr algn="l" rtl="0" eaLnBrk="0" fontAlgn="base" hangingPunct="0">
        <a:spcBef>
          <a:spcPct val="0"/>
        </a:spcBef>
        <a:spcAft>
          <a:spcPct val="0"/>
        </a:spcAft>
        <a:defRPr sz="2399" b="1">
          <a:solidFill>
            <a:schemeClr val="tx2"/>
          </a:solidFill>
          <a:latin typeface="Arial" charset="0"/>
        </a:defRPr>
      </a:lvl3pPr>
      <a:lvl4pPr algn="l" rtl="0" eaLnBrk="0" fontAlgn="base" hangingPunct="0">
        <a:spcBef>
          <a:spcPct val="0"/>
        </a:spcBef>
        <a:spcAft>
          <a:spcPct val="0"/>
        </a:spcAft>
        <a:defRPr sz="2399" b="1">
          <a:solidFill>
            <a:schemeClr val="tx2"/>
          </a:solidFill>
          <a:latin typeface="Arial" charset="0"/>
        </a:defRPr>
      </a:lvl4pPr>
      <a:lvl5pPr algn="l" rtl="0" eaLnBrk="0" fontAlgn="base" hangingPunct="0">
        <a:spcBef>
          <a:spcPct val="0"/>
        </a:spcBef>
        <a:spcAft>
          <a:spcPct val="0"/>
        </a:spcAft>
        <a:defRPr sz="2399" b="1">
          <a:solidFill>
            <a:schemeClr val="tx2"/>
          </a:solidFill>
          <a:latin typeface="Arial" charset="0"/>
        </a:defRPr>
      </a:lvl5pPr>
      <a:lvl6pPr marL="457063" algn="l" rtl="0" fontAlgn="base">
        <a:spcBef>
          <a:spcPct val="0"/>
        </a:spcBef>
        <a:spcAft>
          <a:spcPct val="0"/>
        </a:spcAft>
        <a:defRPr sz="2399" b="1">
          <a:solidFill>
            <a:schemeClr val="tx2"/>
          </a:solidFill>
          <a:latin typeface="Arial" charset="0"/>
        </a:defRPr>
      </a:lvl6pPr>
      <a:lvl7pPr marL="914126" algn="l" rtl="0" fontAlgn="base">
        <a:spcBef>
          <a:spcPct val="0"/>
        </a:spcBef>
        <a:spcAft>
          <a:spcPct val="0"/>
        </a:spcAft>
        <a:defRPr sz="2399" b="1">
          <a:solidFill>
            <a:schemeClr val="tx2"/>
          </a:solidFill>
          <a:latin typeface="Arial" charset="0"/>
        </a:defRPr>
      </a:lvl7pPr>
      <a:lvl8pPr marL="1371189" algn="l" rtl="0" fontAlgn="base">
        <a:spcBef>
          <a:spcPct val="0"/>
        </a:spcBef>
        <a:spcAft>
          <a:spcPct val="0"/>
        </a:spcAft>
        <a:defRPr sz="2399" b="1">
          <a:solidFill>
            <a:schemeClr val="tx2"/>
          </a:solidFill>
          <a:latin typeface="Arial" charset="0"/>
        </a:defRPr>
      </a:lvl8pPr>
      <a:lvl9pPr marL="1828251" algn="l" rtl="0" fontAlgn="base">
        <a:spcBef>
          <a:spcPct val="0"/>
        </a:spcBef>
        <a:spcAft>
          <a:spcPct val="0"/>
        </a:spcAft>
        <a:defRPr sz="2399" b="1">
          <a:solidFill>
            <a:schemeClr val="tx2"/>
          </a:solidFill>
          <a:latin typeface="Arial" charset="0"/>
        </a:defRPr>
      </a:lvl9pPr>
    </p:titleStyle>
    <p:bodyStyle>
      <a:lvl1pPr marL="176160" indent="-176160" algn="l" rtl="0" eaLnBrk="0" fontAlgn="base" hangingPunct="0">
        <a:spcBef>
          <a:spcPct val="20000"/>
        </a:spcBef>
        <a:spcAft>
          <a:spcPct val="0"/>
        </a:spcAft>
        <a:buChar char="•"/>
        <a:defRPr>
          <a:solidFill>
            <a:schemeClr val="tx1"/>
          </a:solidFill>
          <a:latin typeface="+mn-lt"/>
          <a:ea typeface="+mn-ea"/>
          <a:cs typeface="+mn-cs"/>
        </a:defRPr>
      </a:lvl1pPr>
      <a:lvl2pPr marL="544350" indent="-269794" algn="l" rtl="0" eaLnBrk="0" fontAlgn="base" hangingPunct="0">
        <a:spcBef>
          <a:spcPct val="20000"/>
        </a:spcBef>
        <a:spcAft>
          <a:spcPct val="0"/>
        </a:spcAft>
        <a:buChar char="–"/>
        <a:defRPr>
          <a:solidFill>
            <a:schemeClr val="tx1"/>
          </a:solidFill>
          <a:latin typeface="+mn-lt"/>
        </a:defRPr>
      </a:lvl2pPr>
      <a:lvl3pPr marL="809382" indent="-263446" algn="l" rtl="0" eaLnBrk="0" fontAlgn="base" hangingPunct="0">
        <a:spcBef>
          <a:spcPct val="20000"/>
        </a:spcBef>
        <a:spcAft>
          <a:spcPct val="0"/>
        </a:spcAft>
        <a:buChar char="•"/>
        <a:defRPr>
          <a:solidFill>
            <a:schemeClr val="tx1"/>
          </a:solidFill>
          <a:latin typeface="+mn-lt"/>
        </a:defRPr>
      </a:lvl3pPr>
      <a:lvl4pPr marL="1071242" indent="-255511" algn="l" rtl="0" eaLnBrk="0" fontAlgn="base" hangingPunct="0">
        <a:spcBef>
          <a:spcPct val="20000"/>
        </a:spcBef>
        <a:spcAft>
          <a:spcPct val="0"/>
        </a:spcAft>
        <a:buChar char="–"/>
        <a:defRPr>
          <a:solidFill>
            <a:schemeClr val="tx1"/>
          </a:solidFill>
          <a:latin typeface="+mn-lt"/>
        </a:defRPr>
      </a:lvl4pPr>
      <a:lvl5pPr marL="1353732" indent="-280904" algn="l" rtl="0" eaLnBrk="0" fontAlgn="base" hangingPunct="0">
        <a:spcBef>
          <a:spcPct val="20000"/>
        </a:spcBef>
        <a:spcAft>
          <a:spcPct val="0"/>
        </a:spcAft>
        <a:buChar char="»"/>
        <a:defRPr>
          <a:solidFill>
            <a:schemeClr val="tx1"/>
          </a:solidFill>
          <a:latin typeface="+mn-lt"/>
        </a:defRPr>
      </a:lvl5pPr>
      <a:lvl6pPr marL="1810795" indent="-280904" algn="l" rtl="0" fontAlgn="base">
        <a:spcBef>
          <a:spcPct val="20000"/>
        </a:spcBef>
        <a:spcAft>
          <a:spcPct val="0"/>
        </a:spcAft>
        <a:buChar char="»"/>
        <a:defRPr>
          <a:solidFill>
            <a:schemeClr val="tx1"/>
          </a:solidFill>
          <a:latin typeface="+mn-lt"/>
        </a:defRPr>
      </a:lvl6pPr>
      <a:lvl7pPr marL="2267857" indent="-280904" algn="l" rtl="0" fontAlgn="base">
        <a:spcBef>
          <a:spcPct val="20000"/>
        </a:spcBef>
        <a:spcAft>
          <a:spcPct val="0"/>
        </a:spcAft>
        <a:buChar char="»"/>
        <a:defRPr>
          <a:solidFill>
            <a:schemeClr val="tx1"/>
          </a:solidFill>
          <a:latin typeface="+mn-lt"/>
        </a:defRPr>
      </a:lvl7pPr>
      <a:lvl8pPr marL="2724920" indent="-280904" algn="l" rtl="0" fontAlgn="base">
        <a:spcBef>
          <a:spcPct val="20000"/>
        </a:spcBef>
        <a:spcAft>
          <a:spcPct val="0"/>
        </a:spcAft>
        <a:buChar char="»"/>
        <a:defRPr>
          <a:solidFill>
            <a:schemeClr val="tx1"/>
          </a:solidFill>
          <a:latin typeface="+mn-lt"/>
        </a:defRPr>
      </a:lvl8pPr>
      <a:lvl9pPr marL="3181983" indent="-280904" algn="l" rtl="0" fontAlgn="base">
        <a:spcBef>
          <a:spcPct val="20000"/>
        </a:spcBef>
        <a:spcAft>
          <a:spcPct val="0"/>
        </a:spcAft>
        <a:buChar char="»"/>
        <a:defRPr>
          <a:solidFill>
            <a:schemeClr val="tx1"/>
          </a:solidFill>
          <a:latin typeface="+mn-lt"/>
        </a:defRPr>
      </a:lvl9pPr>
    </p:bodyStyle>
    <p:otherStyle>
      <a:defPPr>
        <a:defRPr lang="nl-NL"/>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0" name="Rectangle 26"/>
          <p:cNvSpPr>
            <a:spLocks noChangeArrowheads="1"/>
          </p:cNvSpPr>
          <p:nvPr userDrawn="1"/>
        </p:nvSpPr>
        <p:spPr bwMode="auto">
          <a:xfrm>
            <a:off x="144438" y="720503"/>
            <a:ext cx="8851951" cy="71416"/>
          </a:xfrm>
          <a:prstGeom prst="rect">
            <a:avLst/>
          </a:prstGeom>
          <a:solidFill>
            <a:schemeClr val="accent1"/>
          </a:solidFill>
          <a:ln w="9525">
            <a:noFill/>
            <a:miter lim="800000"/>
            <a:headEnd/>
            <a:tailEnd/>
          </a:ln>
          <a:effectLst/>
        </p:spPr>
        <p:txBody>
          <a:bodyPr wrap="none" anchor="ctr"/>
          <a:lstStyle/>
          <a:p>
            <a:pPr>
              <a:defRPr/>
            </a:pPr>
            <a:endParaRPr lang="nl-NL" sz="1799"/>
          </a:p>
        </p:txBody>
      </p:sp>
      <p:sp>
        <p:nvSpPr>
          <p:cNvPr id="1029" name="Rectangle 2"/>
          <p:cNvSpPr>
            <a:spLocks noGrp="1" noChangeArrowheads="1"/>
          </p:cNvSpPr>
          <p:nvPr>
            <p:ph type="title"/>
          </p:nvPr>
        </p:nvSpPr>
        <p:spPr bwMode="auto">
          <a:xfrm>
            <a:off x="309509" y="225639"/>
            <a:ext cx="7403112" cy="461537"/>
          </a:xfrm>
          <a:prstGeom prst="rect">
            <a:avLst/>
          </a:prstGeom>
          <a:noFill/>
          <a:ln w="9525">
            <a:noFill/>
            <a:miter lim="800000"/>
            <a:headEnd/>
            <a:tailEnd/>
          </a:ln>
        </p:spPr>
        <p:txBody>
          <a:bodyPr vert="horz" wrap="square" lIns="91440" tIns="45720" rIns="91440" bIns="45720" numCol="1" anchor="b" anchorCtr="0" compatLnSpc="1">
            <a:prstTxWarp prst="textNoShape">
              <a:avLst/>
            </a:prstTxWarp>
            <a:spAutoFit/>
          </a:bodyPr>
          <a:lstStyle/>
          <a:p>
            <a:pPr lvl="0"/>
            <a:r>
              <a:rPr lang="nl-NL" dirty="0"/>
              <a:t>Click to edit Master title style</a:t>
            </a:r>
          </a:p>
        </p:txBody>
      </p:sp>
      <p:sp>
        <p:nvSpPr>
          <p:cNvPr id="1027" name="Rectangle 3"/>
          <p:cNvSpPr>
            <a:spLocks noGrp="1" noChangeArrowheads="1"/>
          </p:cNvSpPr>
          <p:nvPr>
            <p:ph type="body" idx="1"/>
          </p:nvPr>
        </p:nvSpPr>
        <p:spPr bwMode="auto">
          <a:xfrm>
            <a:off x="420616" y="1080755"/>
            <a:ext cx="8301183" cy="3542206"/>
          </a:xfrm>
          <a:prstGeom prst="rect">
            <a:avLst/>
          </a:prstGeom>
          <a:solidFill>
            <a:schemeClr val="bg1">
              <a:alpha val="90000"/>
            </a:schemeClr>
          </a:solidFill>
          <a:ln w="9525">
            <a:noFill/>
            <a:miter lim="800000"/>
            <a:headEnd/>
            <a:tailEnd/>
          </a:ln>
        </p:spPr>
        <p:txBody>
          <a:bodyPr vert="horz" wrap="square" lIns="144000" tIns="108000" rIns="144000" bIns="108000" numCol="1" anchor="t" anchorCtr="0" compatLnSpc="1">
            <a:prstTxWarp prst="textNoShape">
              <a:avLst/>
            </a:prstTxWarp>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p>
        </p:txBody>
      </p:sp>
      <p:sp>
        <p:nvSpPr>
          <p:cNvPr id="1028" name="Rectangle 4"/>
          <p:cNvSpPr>
            <a:spLocks noGrp="1" noChangeArrowheads="1"/>
          </p:cNvSpPr>
          <p:nvPr>
            <p:ph type="dt" sz="half" idx="2"/>
          </p:nvPr>
        </p:nvSpPr>
        <p:spPr bwMode="auto">
          <a:xfrm>
            <a:off x="2978734" y="4722331"/>
            <a:ext cx="3385442" cy="19999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defRPr sz="700" smtClean="0">
                <a:solidFill>
                  <a:schemeClr val="bg1"/>
                </a:solidFill>
              </a:defRPr>
            </a:lvl1pPr>
          </a:lstStyle>
          <a:p>
            <a:pPr>
              <a:defRPr/>
            </a:pPr>
            <a:r>
              <a:rPr lang="nl-NL"/>
              <a:t>|   Hier footer invullen</a:t>
            </a:r>
          </a:p>
        </p:txBody>
      </p:sp>
      <p:sp>
        <p:nvSpPr>
          <p:cNvPr id="2" name="Rectangle 5"/>
          <p:cNvSpPr>
            <a:spLocks noGrp="1" noChangeArrowheads="1"/>
          </p:cNvSpPr>
          <p:nvPr>
            <p:ph type="ftr" sz="quarter" idx="3"/>
          </p:nvPr>
        </p:nvSpPr>
        <p:spPr bwMode="auto">
          <a:xfrm>
            <a:off x="328556" y="4701712"/>
            <a:ext cx="2805987" cy="228529"/>
          </a:xfrm>
          <a:prstGeom prst="rect">
            <a:avLst/>
          </a:prstGeom>
        </p:spPr>
        <p:txBody>
          <a:bodyPr/>
          <a:lstStyle>
            <a:lvl1pPr algn="l" defTabSz="457063" rtl="0" fontAlgn="base">
              <a:spcBef>
                <a:spcPct val="0"/>
              </a:spcBef>
              <a:spcAft>
                <a:spcPct val="0"/>
              </a:spcAft>
              <a:defRPr lang="nl-NL" sz="900" b="1" kern="1200">
                <a:solidFill>
                  <a:schemeClr val="bg1"/>
                </a:solidFill>
                <a:latin typeface="Arial" charset="0"/>
                <a:ea typeface="+mn-ea"/>
                <a:cs typeface="Arial" charset="0"/>
              </a:defRPr>
            </a:lvl1pPr>
          </a:lstStyle>
          <a:p>
            <a:pPr>
              <a:defRPr/>
            </a:pPr>
            <a:r>
              <a:rPr lang="nl-NL"/>
              <a:t>Koninklijke Nederlandse Redding Maatschappij</a:t>
            </a:r>
          </a:p>
        </p:txBody>
      </p:sp>
      <p:sp>
        <p:nvSpPr>
          <p:cNvPr id="1030" name="Rectangle 6"/>
          <p:cNvSpPr>
            <a:spLocks noGrp="1" noChangeArrowheads="1"/>
          </p:cNvSpPr>
          <p:nvPr>
            <p:ph type="sldNum" sz="quarter" idx="4"/>
          </p:nvPr>
        </p:nvSpPr>
        <p:spPr bwMode="auto">
          <a:xfrm>
            <a:off x="8248793" y="4722330"/>
            <a:ext cx="554941" cy="228529"/>
          </a:xfrm>
          <a:prstGeom prst="rect">
            <a:avLst/>
          </a:prstGeom>
        </p:spPr>
        <p:txBody>
          <a:bodyPr/>
          <a:lstStyle>
            <a:lvl1pPr algn="r" defTabSz="457063" rtl="0" fontAlgn="base">
              <a:spcBef>
                <a:spcPct val="0"/>
              </a:spcBef>
              <a:spcAft>
                <a:spcPct val="0"/>
              </a:spcAft>
              <a:defRPr lang="nl-NL" sz="700" b="0" kern="1200" smtClean="0">
                <a:solidFill>
                  <a:schemeClr val="bg1"/>
                </a:solidFill>
                <a:latin typeface="Arial" charset="0"/>
                <a:ea typeface="+mn-ea"/>
                <a:cs typeface="Arial" charset="0"/>
              </a:defRPr>
            </a:lvl1pPr>
          </a:lstStyle>
          <a:p>
            <a:pPr>
              <a:defRPr/>
            </a:pPr>
            <a:fld id="{47CB6536-51D4-40CE-A6A9-75A60139D96E}" type="slidenum">
              <a:rPr lang="nl-NL" smtClean="0"/>
              <a:pPr>
                <a:defRPr/>
              </a:pPr>
              <a:t>‹nr.›</a:t>
            </a:fld>
            <a:endParaRPr lang="nl-NL"/>
          </a:p>
        </p:txBody>
      </p:sp>
      <p:pic>
        <p:nvPicPr>
          <p:cNvPr id="1038" name="Picture 28" descr="logoknrm"/>
          <p:cNvPicPr>
            <a:picLocks noChangeAspect="1" noChangeArrowheads="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8061514" y="247574"/>
            <a:ext cx="661872" cy="328512"/>
          </a:xfrm>
          <a:prstGeom prst="rect">
            <a:avLst/>
          </a:prstGeom>
          <a:noFill/>
          <a:ln w="9525">
            <a:noFill/>
            <a:miter lim="800000"/>
            <a:headEnd/>
            <a:tailEnd/>
          </a:ln>
        </p:spPr>
      </p:pic>
    </p:spTree>
    <p:extLst>
      <p:ext uri="{BB962C8B-B14F-4D97-AF65-F5344CB8AC3E}">
        <p14:creationId xmlns:p14="http://schemas.microsoft.com/office/powerpoint/2010/main" val="3384478820"/>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Lst>
  <p:transition>
    <p:fade/>
  </p:transition>
  <p:hf hdr="0"/>
  <p:txStyles>
    <p:titleStyle>
      <a:lvl1pPr algn="l" rtl="0" eaLnBrk="0" fontAlgn="base" hangingPunct="0">
        <a:spcBef>
          <a:spcPct val="0"/>
        </a:spcBef>
        <a:spcAft>
          <a:spcPct val="0"/>
        </a:spcAft>
        <a:defRPr sz="2399" b="1">
          <a:solidFill>
            <a:schemeClr val="tx2"/>
          </a:solidFill>
          <a:latin typeface="+mj-lt"/>
          <a:ea typeface="+mj-ea"/>
          <a:cs typeface="+mj-cs"/>
        </a:defRPr>
      </a:lvl1pPr>
      <a:lvl2pPr algn="l" rtl="0" eaLnBrk="0" fontAlgn="base" hangingPunct="0">
        <a:spcBef>
          <a:spcPct val="0"/>
        </a:spcBef>
        <a:spcAft>
          <a:spcPct val="0"/>
        </a:spcAft>
        <a:defRPr sz="2399" b="1">
          <a:solidFill>
            <a:schemeClr val="tx2"/>
          </a:solidFill>
          <a:latin typeface="Arial" charset="0"/>
        </a:defRPr>
      </a:lvl2pPr>
      <a:lvl3pPr algn="l" rtl="0" eaLnBrk="0" fontAlgn="base" hangingPunct="0">
        <a:spcBef>
          <a:spcPct val="0"/>
        </a:spcBef>
        <a:spcAft>
          <a:spcPct val="0"/>
        </a:spcAft>
        <a:defRPr sz="2399" b="1">
          <a:solidFill>
            <a:schemeClr val="tx2"/>
          </a:solidFill>
          <a:latin typeface="Arial" charset="0"/>
        </a:defRPr>
      </a:lvl3pPr>
      <a:lvl4pPr algn="l" rtl="0" eaLnBrk="0" fontAlgn="base" hangingPunct="0">
        <a:spcBef>
          <a:spcPct val="0"/>
        </a:spcBef>
        <a:spcAft>
          <a:spcPct val="0"/>
        </a:spcAft>
        <a:defRPr sz="2399" b="1">
          <a:solidFill>
            <a:schemeClr val="tx2"/>
          </a:solidFill>
          <a:latin typeface="Arial" charset="0"/>
        </a:defRPr>
      </a:lvl4pPr>
      <a:lvl5pPr algn="l" rtl="0" eaLnBrk="0" fontAlgn="base" hangingPunct="0">
        <a:spcBef>
          <a:spcPct val="0"/>
        </a:spcBef>
        <a:spcAft>
          <a:spcPct val="0"/>
        </a:spcAft>
        <a:defRPr sz="2399" b="1">
          <a:solidFill>
            <a:schemeClr val="tx2"/>
          </a:solidFill>
          <a:latin typeface="Arial" charset="0"/>
        </a:defRPr>
      </a:lvl5pPr>
      <a:lvl6pPr marL="457063" algn="l" rtl="0" fontAlgn="base">
        <a:spcBef>
          <a:spcPct val="0"/>
        </a:spcBef>
        <a:spcAft>
          <a:spcPct val="0"/>
        </a:spcAft>
        <a:defRPr sz="2399" b="1">
          <a:solidFill>
            <a:schemeClr val="tx2"/>
          </a:solidFill>
          <a:latin typeface="Arial" charset="0"/>
        </a:defRPr>
      </a:lvl6pPr>
      <a:lvl7pPr marL="914126" algn="l" rtl="0" fontAlgn="base">
        <a:spcBef>
          <a:spcPct val="0"/>
        </a:spcBef>
        <a:spcAft>
          <a:spcPct val="0"/>
        </a:spcAft>
        <a:defRPr sz="2399" b="1">
          <a:solidFill>
            <a:schemeClr val="tx2"/>
          </a:solidFill>
          <a:latin typeface="Arial" charset="0"/>
        </a:defRPr>
      </a:lvl7pPr>
      <a:lvl8pPr marL="1371189" algn="l" rtl="0" fontAlgn="base">
        <a:spcBef>
          <a:spcPct val="0"/>
        </a:spcBef>
        <a:spcAft>
          <a:spcPct val="0"/>
        </a:spcAft>
        <a:defRPr sz="2399" b="1">
          <a:solidFill>
            <a:schemeClr val="tx2"/>
          </a:solidFill>
          <a:latin typeface="Arial" charset="0"/>
        </a:defRPr>
      </a:lvl8pPr>
      <a:lvl9pPr marL="1828251" algn="l" rtl="0" fontAlgn="base">
        <a:spcBef>
          <a:spcPct val="0"/>
        </a:spcBef>
        <a:spcAft>
          <a:spcPct val="0"/>
        </a:spcAft>
        <a:defRPr sz="2399" b="1">
          <a:solidFill>
            <a:schemeClr val="tx2"/>
          </a:solidFill>
          <a:latin typeface="Arial" charset="0"/>
        </a:defRPr>
      </a:lvl9pPr>
    </p:titleStyle>
    <p:bodyStyle>
      <a:lvl1pPr marL="176160" indent="-176160" algn="l" rtl="0" eaLnBrk="0" fontAlgn="base" hangingPunct="0">
        <a:spcBef>
          <a:spcPct val="20000"/>
        </a:spcBef>
        <a:spcAft>
          <a:spcPct val="0"/>
        </a:spcAft>
        <a:buChar char="•"/>
        <a:defRPr>
          <a:solidFill>
            <a:schemeClr val="tx1"/>
          </a:solidFill>
          <a:latin typeface="+mn-lt"/>
          <a:ea typeface="+mn-ea"/>
          <a:cs typeface="+mn-cs"/>
        </a:defRPr>
      </a:lvl1pPr>
      <a:lvl2pPr marL="544350" indent="-269794" algn="l" rtl="0" eaLnBrk="0" fontAlgn="base" hangingPunct="0">
        <a:spcBef>
          <a:spcPct val="20000"/>
        </a:spcBef>
        <a:spcAft>
          <a:spcPct val="0"/>
        </a:spcAft>
        <a:buChar char="–"/>
        <a:defRPr>
          <a:solidFill>
            <a:schemeClr val="tx1"/>
          </a:solidFill>
          <a:latin typeface="+mn-lt"/>
        </a:defRPr>
      </a:lvl2pPr>
      <a:lvl3pPr marL="809382" indent="-263446" algn="l" rtl="0" eaLnBrk="0" fontAlgn="base" hangingPunct="0">
        <a:spcBef>
          <a:spcPct val="20000"/>
        </a:spcBef>
        <a:spcAft>
          <a:spcPct val="0"/>
        </a:spcAft>
        <a:buChar char="•"/>
        <a:defRPr>
          <a:solidFill>
            <a:schemeClr val="tx1"/>
          </a:solidFill>
          <a:latin typeface="+mn-lt"/>
        </a:defRPr>
      </a:lvl3pPr>
      <a:lvl4pPr marL="1071242" indent="-255511" algn="l" rtl="0" eaLnBrk="0" fontAlgn="base" hangingPunct="0">
        <a:spcBef>
          <a:spcPct val="20000"/>
        </a:spcBef>
        <a:spcAft>
          <a:spcPct val="0"/>
        </a:spcAft>
        <a:buChar char="–"/>
        <a:defRPr>
          <a:solidFill>
            <a:schemeClr val="tx1"/>
          </a:solidFill>
          <a:latin typeface="+mn-lt"/>
        </a:defRPr>
      </a:lvl4pPr>
      <a:lvl5pPr marL="1353732" indent="-280904" algn="l" rtl="0" eaLnBrk="0" fontAlgn="base" hangingPunct="0">
        <a:spcBef>
          <a:spcPct val="20000"/>
        </a:spcBef>
        <a:spcAft>
          <a:spcPct val="0"/>
        </a:spcAft>
        <a:buChar char="»"/>
        <a:defRPr>
          <a:solidFill>
            <a:schemeClr val="tx1"/>
          </a:solidFill>
          <a:latin typeface="+mn-lt"/>
        </a:defRPr>
      </a:lvl5pPr>
      <a:lvl6pPr marL="1810795" indent="-280904" algn="l" rtl="0" fontAlgn="base">
        <a:spcBef>
          <a:spcPct val="20000"/>
        </a:spcBef>
        <a:spcAft>
          <a:spcPct val="0"/>
        </a:spcAft>
        <a:buChar char="»"/>
        <a:defRPr>
          <a:solidFill>
            <a:schemeClr val="tx1"/>
          </a:solidFill>
          <a:latin typeface="+mn-lt"/>
        </a:defRPr>
      </a:lvl6pPr>
      <a:lvl7pPr marL="2267857" indent="-280904" algn="l" rtl="0" fontAlgn="base">
        <a:spcBef>
          <a:spcPct val="20000"/>
        </a:spcBef>
        <a:spcAft>
          <a:spcPct val="0"/>
        </a:spcAft>
        <a:buChar char="»"/>
        <a:defRPr>
          <a:solidFill>
            <a:schemeClr val="tx1"/>
          </a:solidFill>
          <a:latin typeface="+mn-lt"/>
        </a:defRPr>
      </a:lvl7pPr>
      <a:lvl8pPr marL="2724920" indent="-280904" algn="l" rtl="0" fontAlgn="base">
        <a:spcBef>
          <a:spcPct val="20000"/>
        </a:spcBef>
        <a:spcAft>
          <a:spcPct val="0"/>
        </a:spcAft>
        <a:buChar char="»"/>
        <a:defRPr>
          <a:solidFill>
            <a:schemeClr val="tx1"/>
          </a:solidFill>
          <a:latin typeface="+mn-lt"/>
        </a:defRPr>
      </a:lvl8pPr>
      <a:lvl9pPr marL="3181983" indent="-280904" algn="l" rtl="0" fontAlgn="base">
        <a:spcBef>
          <a:spcPct val="20000"/>
        </a:spcBef>
        <a:spcAft>
          <a:spcPct val="0"/>
        </a:spcAft>
        <a:buChar char="»"/>
        <a:defRPr>
          <a:solidFill>
            <a:schemeClr val="tx1"/>
          </a:solidFill>
          <a:latin typeface="+mn-lt"/>
        </a:defRPr>
      </a:lvl9pPr>
    </p:bodyStyle>
    <p:otherStyle>
      <a:defPPr>
        <a:defRPr lang="nl-NL"/>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94.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37.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2.jpeg"/><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15.xm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23.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25.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jpeg"/></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25.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6.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4.xml"/><Relationship Id="rId1" Type="http://schemas.openxmlformats.org/officeDocument/2006/relationships/slideLayout" Target="../slideLayouts/slideLayout23.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png"/></Relationships>
</file>

<file path=ppt/slides/_rels/slide4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6.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7.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8.xml"/><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9.xml"/><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0.xml"/><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1.xml"/><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2.xml"/><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3.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4.xml"/><Relationship Id="rId1" Type="http://schemas.openxmlformats.org/officeDocument/2006/relationships/slideLayout" Target="../slideLayouts/slideLayout66.xml"/></Relationships>
</file>

<file path=ppt/slides/_rels/slide5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5.xm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6.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7.xml"/><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8.xml"/><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0.xml"/><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1.xml"/><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2.xml"/><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4.xml"/><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5.xml"/><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8.xml"/><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9.xml"/><Relationship Id="rId1" Type="http://schemas.openxmlformats.org/officeDocument/2006/relationships/slideLayout" Target="../slideLayouts/slideLayout23.xml"/></Relationships>
</file>

<file path=ppt/slides/_rels/slide7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0.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439F4E2A-9B59-475E-87C5-609A15699E10}"/>
              </a:ext>
            </a:extLst>
          </p:cNvPr>
          <p:cNvSpPr>
            <a:spLocks noGrp="1"/>
          </p:cNvSpPr>
          <p:nvPr>
            <p:ph type="title"/>
          </p:nvPr>
        </p:nvSpPr>
        <p:spPr/>
        <p:txBody>
          <a:bodyPr/>
          <a:lstStyle/>
          <a:p>
            <a:r>
              <a:rPr lang="nl-NL" dirty="0"/>
              <a:t>Handleiding voor deze template  </a:t>
            </a:r>
          </a:p>
        </p:txBody>
      </p:sp>
      <p:sp>
        <p:nvSpPr>
          <p:cNvPr id="10" name="Tijdelijke aanduiding voor inhoud 9">
            <a:extLst>
              <a:ext uri="{FF2B5EF4-FFF2-40B4-BE49-F238E27FC236}">
                <a16:creationId xmlns:a16="http://schemas.microsoft.com/office/drawing/2014/main" id="{9DB56483-7F0E-4C83-ACD6-305FCF427273}"/>
              </a:ext>
            </a:extLst>
          </p:cNvPr>
          <p:cNvSpPr>
            <a:spLocks noGrp="1"/>
          </p:cNvSpPr>
          <p:nvPr>
            <p:ph idx="1"/>
          </p:nvPr>
        </p:nvSpPr>
        <p:spPr/>
        <p:txBody>
          <a:bodyPr/>
          <a:lstStyle/>
          <a:p>
            <a:pPr marL="0" indent="0">
              <a:buNone/>
            </a:pPr>
            <a:r>
              <a:rPr lang="nl-NL" dirty="0">
                <a:solidFill>
                  <a:srgbClr val="FF0000"/>
                </a:solidFill>
              </a:rPr>
              <a:t>(Dit is een verborgen dia)</a:t>
            </a:r>
          </a:p>
          <a:p>
            <a:r>
              <a:rPr lang="nl-NL" dirty="0"/>
              <a:t>Sla het document ALTIJD eerst op onder een nieuwe naam voor de presentatie die je maakt.</a:t>
            </a:r>
          </a:p>
          <a:p>
            <a:r>
              <a:rPr lang="nl-NL" dirty="0"/>
              <a:t>Lees de aanwijzingen in het notitieveld onder elke dia. (schuif de onderrand iets omhoog).</a:t>
            </a:r>
          </a:p>
          <a:p>
            <a:r>
              <a:rPr lang="nl-NL" dirty="0"/>
              <a:t>Verzamel eerst de foto’s die je wilt gebruiken in een aparte map. Dat werkt sneller.</a:t>
            </a:r>
          </a:p>
          <a:p>
            <a:pPr marL="269875" marR="0" lvl="0" indent="-269875" algn="l" defTabSz="685800" rtl="0" eaLnBrk="1" fontAlgn="auto" latinLnBrk="0" hangingPunct="1">
              <a:lnSpc>
                <a:spcPct val="150000"/>
              </a:lnSpc>
              <a:spcBef>
                <a:spcPts val="0"/>
              </a:spcBef>
              <a:spcAft>
                <a:spcPts val="0"/>
              </a:spcAft>
              <a:buClrTx/>
              <a:buSzTx/>
              <a:buFont typeface="+mj-lt"/>
              <a:buAutoNum type="arabicPeriod"/>
              <a:tabLst/>
              <a:defRPr/>
            </a:pPr>
            <a:r>
              <a:rPr kumimoji="0" lang="nl-NL" sz="1800" b="0" i="0" u="none" strike="noStrike" kern="1200" cap="none" spc="0" normalizeH="0" baseline="0" noProof="0" dirty="0">
                <a:ln>
                  <a:noFill/>
                </a:ln>
                <a:solidFill>
                  <a:srgbClr val="003E61"/>
                </a:solidFill>
                <a:effectLst/>
                <a:uLnTx/>
                <a:uFillTx/>
                <a:latin typeface="Arial Narrow"/>
                <a:ea typeface="+mn-ea"/>
                <a:cs typeface="+mn-cs"/>
              </a:rPr>
              <a:t>Gebruik scherpe foto’s (hoe hoger de resolutie hoe beter).</a:t>
            </a:r>
          </a:p>
          <a:p>
            <a:pPr marL="269875" marR="0" lvl="0" indent="-269875" algn="l" defTabSz="685800" rtl="0" eaLnBrk="1" fontAlgn="auto" latinLnBrk="0" hangingPunct="1">
              <a:lnSpc>
                <a:spcPct val="150000"/>
              </a:lnSpc>
              <a:spcBef>
                <a:spcPts val="0"/>
              </a:spcBef>
              <a:spcAft>
                <a:spcPts val="0"/>
              </a:spcAft>
              <a:buClrTx/>
              <a:buSzTx/>
              <a:buFont typeface="+mj-lt"/>
              <a:buAutoNum type="arabicPeriod"/>
              <a:tabLst/>
              <a:defRPr/>
            </a:pPr>
            <a:r>
              <a:rPr kumimoji="0" lang="nl-NL" sz="1800" b="0" i="0" u="none" strike="noStrike" kern="1200" cap="none" spc="0" normalizeH="0" baseline="0" noProof="0" dirty="0">
                <a:ln>
                  <a:noFill/>
                </a:ln>
                <a:solidFill>
                  <a:srgbClr val="003E61"/>
                </a:solidFill>
                <a:effectLst/>
                <a:uLnTx/>
                <a:uFillTx/>
                <a:latin typeface="Arial Narrow"/>
                <a:ea typeface="+mn-ea"/>
                <a:cs typeface="+mn-cs"/>
              </a:rPr>
              <a:t>Gebruik korte films om de presentatie niet te omvangrijk te maken.</a:t>
            </a:r>
          </a:p>
          <a:p>
            <a:pPr marL="269875" marR="0" lvl="0" indent="-269875" algn="l" defTabSz="685800" rtl="0" eaLnBrk="1" fontAlgn="auto" latinLnBrk="0" hangingPunct="1">
              <a:lnSpc>
                <a:spcPct val="150000"/>
              </a:lnSpc>
              <a:spcBef>
                <a:spcPts val="0"/>
              </a:spcBef>
              <a:spcAft>
                <a:spcPts val="0"/>
              </a:spcAft>
              <a:buClrTx/>
              <a:buSzTx/>
              <a:buFont typeface="+mj-lt"/>
              <a:buAutoNum type="arabicPeriod"/>
              <a:tabLst/>
              <a:defRPr/>
            </a:pPr>
            <a:r>
              <a:rPr kumimoji="0" lang="nl-NL" sz="1800" b="0" i="0" u="none" strike="noStrike" kern="1200" cap="none" spc="0" normalizeH="0" baseline="0" noProof="0" dirty="0">
                <a:ln>
                  <a:noFill/>
                </a:ln>
                <a:solidFill>
                  <a:srgbClr val="003E61"/>
                </a:solidFill>
                <a:effectLst/>
                <a:uLnTx/>
                <a:uFillTx/>
                <a:latin typeface="Arial Narrow"/>
                <a:ea typeface="+mn-ea"/>
                <a:cs typeface="+mn-cs"/>
              </a:rPr>
              <a:t>Presenteer lange films buiten de powerpoint.</a:t>
            </a:r>
          </a:p>
          <a:p>
            <a:pPr marL="0" marR="0" lvl="0" indent="0" algn="l" defTabSz="685800" rtl="0" eaLnBrk="1" fontAlgn="auto" latinLnBrk="0" hangingPunct="1">
              <a:lnSpc>
                <a:spcPct val="150000"/>
              </a:lnSpc>
              <a:spcBef>
                <a:spcPts val="0"/>
              </a:spcBef>
              <a:spcAft>
                <a:spcPts val="0"/>
              </a:spcAft>
              <a:buClrTx/>
              <a:buSzTx/>
              <a:buNone/>
              <a:tabLst/>
              <a:defRPr/>
            </a:pPr>
            <a:endParaRPr kumimoji="0" lang="nl-NL" sz="1800" b="0" i="0" u="none" strike="noStrike" kern="1200" cap="none" spc="0" normalizeH="0" baseline="0" noProof="0" dirty="0">
              <a:ln>
                <a:noFill/>
              </a:ln>
              <a:solidFill>
                <a:srgbClr val="003E61"/>
              </a:solidFill>
              <a:effectLst/>
              <a:uLnTx/>
              <a:uFillTx/>
              <a:latin typeface="Arial Narrow"/>
              <a:ea typeface="+mn-ea"/>
              <a:cs typeface="+mn-cs"/>
            </a:endParaRPr>
          </a:p>
        </p:txBody>
      </p:sp>
    </p:spTree>
    <p:extLst>
      <p:ext uri="{BB962C8B-B14F-4D97-AF65-F5344CB8AC3E}">
        <p14:creationId xmlns:p14="http://schemas.microsoft.com/office/powerpoint/2010/main" val="3432403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afbeelding 8"/>
          <p:cNvPicPr>
            <a:picLocks noGrp="1" noChangeAspect="1"/>
          </p:cNvPicPr>
          <p:nvPr>
            <p:ph type="pic" idx="1"/>
          </p:nvPr>
        </p:nvPicPr>
        <p:blipFill rotWithShape="1">
          <a:blip r:embed="rId3" cstate="screen">
            <a:extLst>
              <a:ext uri="{28A0092B-C50C-407E-A947-70E740481C1C}">
                <a14:useLocalDpi xmlns:a14="http://schemas.microsoft.com/office/drawing/2010/main"/>
              </a:ext>
            </a:extLst>
          </a:blip>
          <a:srcRect l="-18"/>
          <a:stretch/>
        </p:blipFill>
        <p:spPr>
          <a:xfrm>
            <a:off x="144440" y="146005"/>
            <a:ext cx="8851949" cy="4853077"/>
          </a:xfrm>
        </p:spPr>
      </p:pic>
      <p:sp>
        <p:nvSpPr>
          <p:cNvPr id="5" name="Tijdelijke aanduiding voor inhoud 4"/>
          <p:cNvSpPr>
            <a:spLocks noGrp="1"/>
          </p:cNvSpPr>
          <p:nvPr>
            <p:ph sz="half" idx="2"/>
          </p:nvPr>
        </p:nvSpPr>
        <p:spPr>
          <a:xfrm>
            <a:off x="334140" y="616178"/>
            <a:ext cx="3464099" cy="318003"/>
          </a:xfrm>
        </p:spPr>
        <p:txBody>
          <a:bodyPr/>
          <a:lstStyle/>
          <a:p>
            <a:endParaRPr lang="nl-NL" dirty="0"/>
          </a:p>
        </p:txBody>
      </p:sp>
      <p:sp>
        <p:nvSpPr>
          <p:cNvPr id="7" name="Titel 6"/>
          <p:cNvSpPr>
            <a:spLocks noGrp="1"/>
          </p:cNvSpPr>
          <p:nvPr>
            <p:ph type="title"/>
          </p:nvPr>
        </p:nvSpPr>
        <p:spPr/>
        <p:txBody>
          <a:bodyPr/>
          <a:lstStyle/>
          <a:p>
            <a:r>
              <a:rPr lang="nl-NL" dirty="0"/>
              <a:t>Zeldzaam geworden</a:t>
            </a:r>
          </a:p>
        </p:txBody>
      </p:sp>
    </p:spTree>
    <p:extLst>
      <p:ext uri="{BB962C8B-B14F-4D97-AF65-F5344CB8AC3E}">
        <p14:creationId xmlns:p14="http://schemas.microsoft.com/office/powerpoint/2010/main" val="1622185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afbeelding 8" descr="Afbeelding met lucht, water, buiten, boot&#10;&#10;Automatisch gegenereerde beschrijving">
            <a:extLst>
              <a:ext uri="{FF2B5EF4-FFF2-40B4-BE49-F238E27FC236}">
                <a16:creationId xmlns:a16="http://schemas.microsoft.com/office/drawing/2014/main" id="{85767213-CEFD-432E-8DB1-00205E5DC08C}"/>
              </a:ext>
            </a:extLst>
          </p:cNvPr>
          <p:cNvPicPr>
            <a:picLocks noGrp="1" noChangeAspect="1"/>
          </p:cNvPicPr>
          <p:nvPr>
            <p:ph type="pic" idx="1"/>
          </p:nvPr>
        </p:nvPicPr>
        <p:blipFill rotWithShape="1">
          <a:blip r:embed="rId3" cstate="screen">
            <a:extLst>
              <a:ext uri="{28A0092B-C50C-407E-A947-70E740481C1C}">
                <a14:useLocalDpi xmlns:a14="http://schemas.microsoft.com/office/drawing/2010/main"/>
              </a:ext>
            </a:extLst>
          </a:blip>
          <a:srcRect l="-18"/>
          <a:stretch/>
        </p:blipFill>
        <p:spPr>
          <a:xfrm>
            <a:off x="145037" y="146005"/>
            <a:ext cx="8850754" cy="4853077"/>
          </a:xfrm>
        </p:spPr>
      </p:pic>
      <p:sp>
        <p:nvSpPr>
          <p:cNvPr id="3" name="Tijdelijke aanduiding voor voettekst 2">
            <a:extLst>
              <a:ext uri="{FF2B5EF4-FFF2-40B4-BE49-F238E27FC236}">
                <a16:creationId xmlns:a16="http://schemas.microsoft.com/office/drawing/2014/main" id="{9841893A-09BF-4FE7-A3D4-FB5CD9A798BE}"/>
              </a:ext>
            </a:extLst>
          </p:cNvPr>
          <p:cNvSpPr>
            <a:spLocks noGrp="1"/>
          </p:cNvSpPr>
          <p:nvPr>
            <p:ph type="ftr" sz="quarter" idx="11"/>
          </p:nvPr>
        </p:nvSpPr>
        <p:spPr/>
        <p:txBody>
          <a:bodyPr/>
          <a:lstStyle/>
          <a:p>
            <a:pPr marL="0" marR="0" lvl="0" indent="0" algn="l" defTabSz="457063" rtl="0" eaLnBrk="1" fontAlgn="base" latinLnBrk="0" hangingPunct="1">
              <a:lnSpc>
                <a:spcPct val="100000"/>
              </a:lnSpc>
              <a:spcBef>
                <a:spcPct val="0"/>
              </a:spcBef>
              <a:spcAft>
                <a:spcPct val="0"/>
              </a:spcAft>
              <a:buClrTx/>
              <a:buSzTx/>
              <a:buFontTx/>
              <a:buNone/>
              <a:tabLst/>
              <a:defRPr/>
            </a:pPr>
            <a:r>
              <a:rPr kumimoji="0" lang="nl-NL" sz="900" b="1" i="0" u="none" strike="noStrike" kern="1200" cap="none" spc="0" normalizeH="0" baseline="0" noProof="0" dirty="0">
                <a:ln>
                  <a:noFill/>
                </a:ln>
                <a:solidFill>
                  <a:srgbClr val="FFFFFF"/>
                </a:solidFill>
                <a:effectLst/>
                <a:uLnTx/>
                <a:uFillTx/>
                <a:latin typeface="Arial" charset="0"/>
                <a:ea typeface="+mn-ea"/>
                <a:cs typeface="Arial" charset="0"/>
              </a:rPr>
              <a:t>Koninklijke Nederlandse Redding Maatschappij</a:t>
            </a:r>
          </a:p>
        </p:txBody>
      </p:sp>
      <p:sp>
        <p:nvSpPr>
          <p:cNvPr id="4" name="Tijdelijke aanduiding voor dianummer 3">
            <a:extLst>
              <a:ext uri="{FF2B5EF4-FFF2-40B4-BE49-F238E27FC236}">
                <a16:creationId xmlns:a16="http://schemas.microsoft.com/office/drawing/2014/main" id="{9FB9265C-E463-4D67-A441-6FEC2AACB5D6}"/>
              </a:ext>
            </a:extLst>
          </p:cNvPr>
          <p:cNvSpPr>
            <a:spLocks noGrp="1"/>
          </p:cNvSpPr>
          <p:nvPr>
            <p:ph type="sldNum" sz="quarter" idx="12"/>
          </p:nvPr>
        </p:nvSpPr>
        <p:spPr/>
        <p:txBody>
          <a:bodyPr/>
          <a:lstStyle/>
          <a:p>
            <a:pPr marL="0" marR="0" lvl="0" indent="0" algn="r" defTabSz="457063" rtl="0" eaLnBrk="1" fontAlgn="base" latinLnBrk="0" hangingPunct="1">
              <a:lnSpc>
                <a:spcPct val="100000"/>
              </a:lnSpc>
              <a:spcBef>
                <a:spcPct val="0"/>
              </a:spcBef>
              <a:spcAft>
                <a:spcPct val="0"/>
              </a:spcAft>
              <a:buClrTx/>
              <a:buSzTx/>
              <a:buFontTx/>
              <a:buNone/>
              <a:tabLst/>
              <a:defRPr/>
            </a:pPr>
            <a:fld id="{B3156C06-7585-42CA-9440-7CF41082D519}" type="slidenum">
              <a:rPr kumimoji="0" lang="nl-NL" sz="700" b="0" i="0" u="none" strike="noStrike" kern="1200" cap="none" spc="0" normalizeH="0" baseline="0" noProof="0">
                <a:ln>
                  <a:noFill/>
                </a:ln>
                <a:solidFill>
                  <a:srgbClr val="FFFFFF"/>
                </a:solidFill>
                <a:effectLst/>
                <a:uLnTx/>
                <a:uFillTx/>
                <a:latin typeface="Arial" charset="0"/>
                <a:ea typeface="+mn-ea"/>
                <a:cs typeface="Arial" charset="0"/>
              </a:rPr>
              <a:pPr marL="0" marR="0" lvl="0" indent="0" algn="r" defTabSz="457063" rtl="0" eaLnBrk="1" fontAlgn="base" latinLnBrk="0" hangingPunct="1">
                <a:lnSpc>
                  <a:spcPct val="100000"/>
                </a:lnSpc>
                <a:spcBef>
                  <a:spcPct val="0"/>
                </a:spcBef>
                <a:spcAft>
                  <a:spcPct val="0"/>
                </a:spcAft>
                <a:buClrTx/>
                <a:buSzTx/>
                <a:buFontTx/>
                <a:buNone/>
                <a:tabLst/>
                <a:defRPr/>
              </a:pPr>
              <a:t>11</a:t>
            </a:fld>
            <a:endParaRPr kumimoji="0" lang="nl-NL" sz="700" b="0" i="0" u="none" strike="noStrike" kern="1200" cap="none" spc="0" normalizeH="0" baseline="0" noProof="0" dirty="0">
              <a:ln>
                <a:noFill/>
              </a:ln>
              <a:solidFill>
                <a:srgbClr val="FFFFFF"/>
              </a:solidFill>
              <a:effectLst/>
              <a:uLnTx/>
              <a:uFillTx/>
              <a:latin typeface="Arial" charset="0"/>
              <a:ea typeface="+mn-ea"/>
              <a:cs typeface="Arial" charset="0"/>
            </a:endParaRPr>
          </a:p>
        </p:txBody>
      </p:sp>
      <p:sp>
        <p:nvSpPr>
          <p:cNvPr id="5" name="Tijdelijke aanduiding voor inhoud 4">
            <a:extLst>
              <a:ext uri="{FF2B5EF4-FFF2-40B4-BE49-F238E27FC236}">
                <a16:creationId xmlns:a16="http://schemas.microsoft.com/office/drawing/2014/main" id="{F7B357FE-3597-489D-9EAB-1E0FD84C7263}"/>
              </a:ext>
            </a:extLst>
          </p:cNvPr>
          <p:cNvSpPr>
            <a:spLocks noGrp="1"/>
          </p:cNvSpPr>
          <p:nvPr>
            <p:ph sz="half" idx="2"/>
          </p:nvPr>
        </p:nvSpPr>
        <p:spPr>
          <a:xfrm>
            <a:off x="333568" y="616178"/>
            <a:ext cx="3219141" cy="318101"/>
          </a:xfrm>
        </p:spPr>
        <p:txBody>
          <a:bodyPr/>
          <a:lstStyle/>
          <a:p>
            <a:endParaRPr lang="nl-NL" dirty="0"/>
          </a:p>
        </p:txBody>
      </p:sp>
      <p:sp>
        <p:nvSpPr>
          <p:cNvPr id="7" name="Titel 6">
            <a:extLst>
              <a:ext uri="{FF2B5EF4-FFF2-40B4-BE49-F238E27FC236}">
                <a16:creationId xmlns:a16="http://schemas.microsoft.com/office/drawing/2014/main" id="{D32F878D-D385-40DB-8C83-20B9E4D64C06}"/>
              </a:ext>
            </a:extLst>
          </p:cNvPr>
          <p:cNvSpPr>
            <a:spLocks noGrp="1"/>
          </p:cNvSpPr>
          <p:nvPr>
            <p:ph type="title"/>
          </p:nvPr>
        </p:nvSpPr>
        <p:spPr/>
        <p:txBody>
          <a:bodyPr/>
          <a:lstStyle/>
          <a:p>
            <a:endParaRPr lang="nl-NL" dirty="0"/>
          </a:p>
        </p:txBody>
      </p:sp>
    </p:spTree>
    <p:extLst>
      <p:ext uri="{BB962C8B-B14F-4D97-AF65-F5344CB8AC3E}">
        <p14:creationId xmlns:p14="http://schemas.microsoft.com/office/powerpoint/2010/main" val="3176775136"/>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descr="Afbeelding met water, buiten, vaartuig, boot&#10;&#10;Automatisch gegenereerde beschrijving">
            <a:extLst>
              <a:ext uri="{FF2B5EF4-FFF2-40B4-BE49-F238E27FC236}">
                <a16:creationId xmlns:a16="http://schemas.microsoft.com/office/drawing/2014/main" id="{41338C4C-6251-3F2F-A0C5-D87FDEAFA7D4}"/>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a:fillRect/>
          </a:stretch>
        </p:blipFill>
        <p:spPr/>
      </p:pic>
      <p:sp>
        <p:nvSpPr>
          <p:cNvPr id="3" name="Tijdelijke aanduiding voor dianummer 2">
            <a:extLst>
              <a:ext uri="{FF2B5EF4-FFF2-40B4-BE49-F238E27FC236}">
                <a16:creationId xmlns:a16="http://schemas.microsoft.com/office/drawing/2014/main" id="{7C7CFA2F-2220-AD4F-5F55-999DAED67191}"/>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3156C06-7585-42CA-9440-7CF41082D519}" type="slidenum">
              <a:rPr kumimoji="0" lang="nl-NL" sz="800" b="0" i="0" u="none" strike="noStrike" kern="1200" cap="none" spc="0" normalizeH="0" baseline="0" noProof="0" smtClean="0">
                <a:ln>
                  <a:noFill/>
                </a:ln>
                <a:solidFill>
                  <a:srgbClr val="003E61"/>
                </a:solidFill>
                <a:effectLst/>
                <a:uLnTx/>
                <a:uFillTx/>
                <a:latin typeface="Arial Narrow"/>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12</a:t>
            </a:fld>
            <a:endParaRPr kumimoji="0" lang="nl-NL" sz="800" b="0" i="0" u="none" strike="noStrike" kern="1200" cap="none" spc="0" normalizeH="0" baseline="0" noProof="0" dirty="0">
              <a:ln>
                <a:noFill/>
              </a:ln>
              <a:solidFill>
                <a:srgbClr val="003E61"/>
              </a:solidFill>
              <a:effectLst/>
              <a:uLnTx/>
              <a:uFillTx/>
              <a:latin typeface="Arial Narrow"/>
              <a:ea typeface="+mn-ea"/>
              <a:cs typeface="+mn-cs"/>
            </a:endParaRPr>
          </a:p>
        </p:txBody>
      </p:sp>
      <p:sp>
        <p:nvSpPr>
          <p:cNvPr id="4" name="Tijdelijke aanduiding voor inhoud 3">
            <a:extLst>
              <a:ext uri="{FF2B5EF4-FFF2-40B4-BE49-F238E27FC236}">
                <a16:creationId xmlns:a16="http://schemas.microsoft.com/office/drawing/2014/main" id="{5917C5FD-7B82-B52D-2CF3-510EBE88B903}"/>
              </a:ext>
            </a:extLst>
          </p:cNvPr>
          <p:cNvSpPr>
            <a:spLocks noGrp="1"/>
          </p:cNvSpPr>
          <p:nvPr>
            <p:ph sz="half" idx="2"/>
          </p:nvPr>
        </p:nvSpPr>
        <p:spPr/>
        <p:txBody>
          <a:bodyPr/>
          <a:lstStyle/>
          <a:p>
            <a:endParaRPr lang="nl-NL" dirty="0"/>
          </a:p>
        </p:txBody>
      </p:sp>
      <p:sp>
        <p:nvSpPr>
          <p:cNvPr id="5" name="Titel 4">
            <a:extLst>
              <a:ext uri="{FF2B5EF4-FFF2-40B4-BE49-F238E27FC236}">
                <a16:creationId xmlns:a16="http://schemas.microsoft.com/office/drawing/2014/main" id="{CCD4C6F0-480D-722E-5977-7AFC3196F502}"/>
              </a:ext>
            </a:extLst>
          </p:cNvPr>
          <p:cNvSpPr>
            <a:spLocks noGrp="1"/>
          </p:cNvSpPr>
          <p:nvPr>
            <p:ph type="title"/>
          </p:nvPr>
        </p:nvSpPr>
        <p:spPr/>
        <p:txBody>
          <a:bodyPr/>
          <a:lstStyle/>
          <a:p>
            <a:endParaRPr lang="nl-NL" dirty="0"/>
          </a:p>
        </p:txBody>
      </p:sp>
    </p:spTree>
    <p:extLst>
      <p:ext uri="{BB962C8B-B14F-4D97-AF65-F5344CB8AC3E}">
        <p14:creationId xmlns:p14="http://schemas.microsoft.com/office/powerpoint/2010/main" val="3184030994"/>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FB7EA508-0152-C580-DB06-2DC260C587E0}"/>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3156C06-7585-42CA-9440-7CF41082D519}" type="slidenum">
              <a:rPr kumimoji="0" lang="nl-NL" sz="800" b="0" i="0" u="none" strike="noStrike" kern="1200" cap="none" spc="0" normalizeH="0" baseline="0" noProof="0" smtClean="0">
                <a:ln>
                  <a:noFill/>
                </a:ln>
                <a:solidFill>
                  <a:srgbClr val="003E61"/>
                </a:solidFill>
                <a:effectLst/>
                <a:uLnTx/>
                <a:uFillTx/>
                <a:latin typeface="Arial Narrow"/>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13</a:t>
            </a:fld>
            <a:endParaRPr kumimoji="0" lang="nl-NL" sz="800" b="0" i="0" u="none" strike="noStrike" kern="1200" cap="none" spc="0" normalizeH="0" baseline="0" noProof="0">
              <a:ln>
                <a:noFill/>
              </a:ln>
              <a:solidFill>
                <a:srgbClr val="003E61"/>
              </a:solidFill>
              <a:effectLst/>
              <a:uLnTx/>
              <a:uFillTx/>
              <a:latin typeface="Arial Narrow"/>
              <a:ea typeface="+mn-ea"/>
              <a:cs typeface="+mn-cs"/>
            </a:endParaRPr>
          </a:p>
        </p:txBody>
      </p:sp>
      <p:sp>
        <p:nvSpPr>
          <p:cNvPr id="4" name="Tijdelijke aanduiding voor inhoud 3">
            <a:extLst>
              <a:ext uri="{FF2B5EF4-FFF2-40B4-BE49-F238E27FC236}">
                <a16:creationId xmlns:a16="http://schemas.microsoft.com/office/drawing/2014/main" id="{93B9FFDB-8C3A-6420-E262-122C434CF040}"/>
              </a:ext>
            </a:extLst>
          </p:cNvPr>
          <p:cNvSpPr>
            <a:spLocks noGrp="1"/>
          </p:cNvSpPr>
          <p:nvPr>
            <p:ph sz="half" idx="2"/>
          </p:nvPr>
        </p:nvSpPr>
        <p:spPr/>
        <p:txBody>
          <a:bodyPr/>
          <a:lstStyle/>
          <a:p>
            <a:endParaRPr lang="nl-NL"/>
          </a:p>
        </p:txBody>
      </p:sp>
      <p:sp>
        <p:nvSpPr>
          <p:cNvPr id="5" name="Titel 4">
            <a:extLst>
              <a:ext uri="{FF2B5EF4-FFF2-40B4-BE49-F238E27FC236}">
                <a16:creationId xmlns:a16="http://schemas.microsoft.com/office/drawing/2014/main" id="{4C4AC7A5-4C46-C603-6C71-24946D90A65F}"/>
              </a:ext>
            </a:extLst>
          </p:cNvPr>
          <p:cNvSpPr>
            <a:spLocks noGrp="1"/>
          </p:cNvSpPr>
          <p:nvPr>
            <p:ph type="title"/>
          </p:nvPr>
        </p:nvSpPr>
        <p:spPr/>
        <p:txBody>
          <a:bodyPr/>
          <a:lstStyle/>
          <a:p>
            <a:endParaRPr lang="nl-NL"/>
          </a:p>
        </p:txBody>
      </p:sp>
      <p:pic>
        <p:nvPicPr>
          <p:cNvPr id="11" name="Tijdelijke aanduiding voor afbeelding 10" descr="Afbeelding met transport, buitenshuis, watervoertuig, water&#10;&#10;Automatisch gegenereerde beschrijving">
            <a:extLst>
              <a:ext uri="{FF2B5EF4-FFF2-40B4-BE49-F238E27FC236}">
                <a16:creationId xmlns:a16="http://schemas.microsoft.com/office/drawing/2014/main" id="{55EDE740-56FB-5D53-5116-970ACC545DEF}"/>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285189336"/>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alpha val="65000"/>
          </a:schemeClr>
        </a:solidFill>
        <a:effectLst/>
      </p:bgPr>
    </p:bg>
    <p:spTree>
      <p:nvGrpSpPr>
        <p:cNvPr id="1" name=""/>
        <p:cNvGrpSpPr/>
        <p:nvPr/>
      </p:nvGrpSpPr>
      <p:grpSpPr>
        <a:xfrm>
          <a:off x="0" y="0"/>
          <a:ext cx="0" cy="0"/>
          <a:chOff x="0" y="0"/>
          <a:chExt cx="0" cy="0"/>
        </a:xfrm>
      </p:grpSpPr>
      <p:pic>
        <p:nvPicPr>
          <p:cNvPr id="7" name="Tijdelijke aanduiding voor afbeelding 6">
            <a:extLst>
              <a:ext uri="{FF2B5EF4-FFF2-40B4-BE49-F238E27FC236}">
                <a16:creationId xmlns:a16="http://schemas.microsoft.com/office/drawing/2014/main" id="{CCCA8E07-D398-4AE0-AEB0-54067B280B2C}"/>
              </a:ext>
            </a:extLst>
          </p:cNvPr>
          <p:cNvPicPr>
            <a:picLocks noGrp="1" noChangeAspect="1"/>
          </p:cNvPicPr>
          <p:nvPr>
            <p:ph type="pic" idx="1"/>
          </p:nvPr>
        </p:nvPicPr>
        <p:blipFill rotWithShape="1">
          <a:blip r:embed="rId3" cstate="screen">
            <a:extLst>
              <a:ext uri="{28A0092B-C50C-407E-A947-70E740481C1C}">
                <a14:useLocalDpi xmlns:a14="http://schemas.microsoft.com/office/drawing/2010/main"/>
              </a:ext>
            </a:extLst>
          </a:blip>
          <a:srcRect l="-18"/>
          <a:stretch/>
        </p:blipFill>
        <p:spPr>
          <a:xfrm>
            <a:off x="144440" y="146005"/>
            <a:ext cx="8851949" cy="4853077"/>
          </a:xfrm>
        </p:spPr>
      </p:pic>
      <p:sp>
        <p:nvSpPr>
          <p:cNvPr id="3" name="Tijdelijke aanduiding voor dianummer 2">
            <a:extLst>
              <a:ext uri="{FF2B5EF4-FFF2-40B4-BE49-F238E27FC236}">
                <a16:creationId xmlns:a16="http://schemas.microsoft.com/office/drawing/2014/main" id="{7BC56D4F-9D3F-489E-AF96-E066C82A5ABA}"/>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3156C06-7585-42CA-9440-7CF41082D519}" type="slidenum">
              <a:rPr kumimoji="0" lang="nl-NL" sz="800" b="0" i="0" u="none" strike="noStrike" kern="1200" cap="none" spc="0" normalizeH="0" baseline="0" noProof="0" smtClean="0">
                <a:ln>
                  <a:noFill/>
                </a:ln>
                <a:solidFill>
                  <a:srgbClr val="003E61"/>
                </a:solidFill>
                <a:effectLst/>
                <a:uLnTx/>
                <a:uFillTx/>
                <a:latin typeface="Arial Narrow"/>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14</a:t>
            </a:fld>
            <a:endParaRPr kumimoji="0" lang="nl-NL" sz="800" b="0" i="0" u="none" strike="noStrike" kern="1200" cap="none" spc="0" normalizeH="0" baseline="0" noProof="0" dirty="0">
              <a:ln>
                <a:noFill/>
              </a:ln>
              <a:solidFill>
                <a:srgbClr val="003E61"/>
              </a:solidFill>
              <a:effectLst/>
              <a:uLnTx/>
              <a:uFillTx/>
              <a:latin typeface="Arial Narrow"/>
              <a:ea typeface="+mn-ea"/>
              <a:cs typeface="+mn-cs"/>
            </a:endParaRPr>
          </a:p>
        </p:txBody>
      </p:sp>
      <p:sp>
        <p:nvSpPr>
          <p:cNvPr id="4" name="Tijdelijke aanduiding voor inhoud 3">
            <a:extLst>
              <a:ext uri="{FF2B5EF4-FFF2-40B4-BE49-F238E27FC236}">
                <a16:creationId xmlns:a16="http://schemas.microsoft.com/office/drawing/2014/main" id="{4375D76D-F3C0-4C48-89F6-D85E70F3C107}"/>
              </a:ext>
            </a:extLst>
          </p:cNvPr>
          <p:cNvSpPr>
            <a:spLocks noGrp="1"/>
          </p:cNvSpPr>
          <p:nvPr>
            <p:ph sz="half" idx="2"/>
          </p:nvPr>
        </p:nvSpPr>
        <p:spPr/>
        <p:txBody>
          <a:bodyPr/>
          <a:lstStyle/>
          <a:p>
            <a:endParaRPr lang="nl-NL" dirty="0"/>
          </a:p>
        </p:txBody>
      </p:sp>
      <p:sp>
        <p:nvSpPr>
          <p:cNvPr id="5" name="Titel 4">
            <a:extLst>
              <a:ext uri="{FF2B5EF4-FFF2-40B4-BE49-F238E27FC236}">
                <a16:creationId xmlns:a16="http://schemas.microsoft.com/office/drawing/2014/main" id="{65904C61-5DC3-4078-8762-79F5504411B7}"/>
              </a:ext>
            </a:extLst>
          </p:cNvPr>
          <p:cNvSpPr>
            <a:spLocks noGrp="1"/>
          </p:cNvSpPr>
          <p:nvPr>
            <p:ph type="title"/>
          </p:nvPr>
        </p:nvSpPr>
        <p:spPr/>
        <p:txBody>
          <a:bodyPr/>
          <a:lstStyle/>
          <a:p>
            <a:endParaRPr lang="nl-NL" dirty="0"/>
          </a:p>
        </p:txBody>
      </p:sp>
    </p:spTree>
    <p:extLst>
      <p:ext uri="{BB962C8B-B14F-4D97-AF65-F5344CB8AC3E}">
        <p14:creationId xmlns:p14="http://schemas.microsoft.com/office/powerpoint/2010/main" val="427440475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ijdelijke aanduiding voor afbeelding 9"/>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a:fillRect/>
          </a:stretch>
        </p:blipFill>
        <p:spPr/>
      </p:pic>
      <p:sp>
        <p:nvSpPr>
          <p:cNvPr id="5" name="Tijdelijke aanduiding voor inhoud 4"/>
          <p:cNvSpPr>
            <a:spLocks noGrp="1"/>
          </p:cNvSpPr>
          <p:nvPr>
            <p:ph sz="half" idx="2"/>
          </p:nvPr>
        </p:nvSpPr>
        <p:spPr>
          <a:xfrm>
            <a:off x="334140" y="616178"/>
            <a:ext cx="3618692" cy="318003"/>
          </a:xfrm>
        </p:spPr>
        <p:txBody>
          <a:bodyPr/>
          <a:lstStyle/>
          <a:p>
            <a:endParaRPr lang="nl-NL" dirty="0"/>
          </a:p>
        </p:txBody>
      </p:sp>
      <p:sp>
        <p:nvSpPr>
          <p:cNvPr id="7" name="Titel 6"/>
          <p:cNvSpPr>
            <a:spLocks noGrp="1"/>
          </p:cNvSpPr>
          <p:nvPr>
            <p:ph type="title"/>
          </p:nvPr>
        </p:nvSpPr>
        <p:spPr/>
        <p:txBody>
          <a:bodyPr/>
          <a:lstStyle/>
          <a:p>
            <a:r>
              <a:rPr lang="nl-NL" dirty="0"/>
              <a:t>ongemakkelijk</a:t>
            </a:r>
          </a:p>
        </p:txBody>
      </p:sp>
    </p:spTree>
    <p:extLst>
      <p:ext uri="{BB962C8B-B14F-4D97-AF65-F5344CB8AC3E}">
        <p14:creationId xmlns:p14="http://schemas.microsoft.com/office/powerpoint/2010/main" val="1605572758"/>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589557D9-5BB0-8E18-B98B-567FDE5FB19E}"/>
              </a:ext>
            </a:extLst>
          </p:cNvPr>
          <p:cNvSpPr>
            <a:spLocks noGrp="1"/>
          </p:cNvSpPr>
          <p:nvPr>
            <p:ph type="body" sz="quarter" idx="11"/>
          </p:nvPr>
        </p:nvSpPr>
        <p:spPr/>
        <p:txBody>
          <a:bodyPr/>
          <a:lstStyle/>
          <a:p>
            <a:endParaRPr lang="nl-NL"/>
          </a:p>
        </p:txBody>
      </p:sp>
      <p:pic>
        <p:nvPicPr>
          <p:cNvPr id="9" name="Tijdelijke aanduiding voor afbeelding 8" descr="Afbeelding met buitenshuis, hemel, water, zeilboot&#10;&#10;Automatisch gegenereerde beschrijving">
            <a:extLst>
              <a:ext uri="{FF2B5EF4-FFF2-40B4-BE49-F238E27FC236}">
                <a16:creationId xmlns:a16="http://schemas.microsoft.com/office/drawing/2014/main" id="{66640D8D-E6AB-5D35-4E93-FB0E37850F93}"/>
              </a:ext>
            </a:extLst>
          </p:cNvPr>
          <p:cNvPicPr>
            <a:picLocks noGrp="1" noChangeAspect="1"/>
          </p:cNvPicPr>
          <p:nvPr>
            <p:ph type="pic" idx="1"/>
          </p:nvPr>
        </p:nvPicPr>
        <p:blipFill rotWithShape="1">
          <a:blip r:embed="rId3" cstate="screen">
            <a:extLst>
              <a:ext uri="{28A0092B-C50C-407E-A947-70E740481C1C}">
                <a14:useLocalDpi xmlns:a14="http://schemas.microsoft.com/office/drawing/2010/main"/>
              </a:ext>
            </a:extLst>
          </a:blip>
          <a:srcRect/>
          <a:stretch/>
        </p:blipFill>
        <p:spPr>
          <a:xfrm>
            <a:off x="145800" y="138150"/>
            <a:ext cx="8852400" cy="4802400"/>
          </a:xfrm>
        </p:spPr>
      </p:pic>
    </p:spTree>
    <p:extLst>
      <p:ext uri="{BB962C8B-B14F-4D97-AF65-F5344CB8AC3E}">
        <p14:creationId xmlns:p14="http://schemas.microsoft.com/office/powerpoint/2010/main" val="2131345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descr="Afbeelding met buiten, water, boot, transport&#10;&#10;Automatisch gegenereerde beschrijving">
            <a:extLst>
              <a:ext uri="{FF2B5EF4-FFF2-40B4-BE49-F238E27FC236}">
                <a16:creationId xmlns:a16="http://schemas.microsoft.com/office/drawing/2014/main" id="{3B3C4FDA-C82D-4059-B632-E1B909F33FB9}"/>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a:fillRect/>
          </a:stretch>
        </p:blipFill>
        <p:spPr/>
      </p:pic>
      <p:sp>
        <p:nvSpPr>
          <p:cNvPr id="3" name="Tijdelijke aanduiding voor tekst 2">
            <a:extLst>
              <a:ext uri="{FF2B5EF4-FFF2-40B4-BE49-F238E27FC236}">
                <a16:creationId xmlns:a16="http://schemas.microsoft.com/office/drawing/2014/main" id="{DDE3EA82-6EE1-436F-89C9-7744897D74C3}"/>
              </a:ext>
            </a:extLst>
          </p:cNvPr>
          <p:cNvSpPr>
            <a:spLocks noGrp="1"/>
          </p:cNvSpPr>
          <p:nvPr>
            <p:ph type="body" sz="quarter" idx="11"/>
          </p:nvPr>
        </p:nvSpPr>
        <p:spPr/>
        <p:txBody>
          <a:bodyPr/>
          <a:lstStyle/>
          <a:p>
            <a:endParaRPr lang="nl-NL" dirty="0"/>
          </a:p>
        </p:txBody>
      </p:sp>
    </p:spTree>
    <p:extLst>
      <p:ext uri="{BB962C8B-B14F-4D97-AF65-F5344CB8AC3E}">
        <p14:creationId xmlns:p14="http://schemas.microsoft.com/office/powerpoint/2010/main" val="372983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descr="Afbeelding met buitenshuis, hemel, water, persoon&#10;&#10;Automatisch gegenereerde beschrijving">
            <a:extLst>
              <a:ext uri="{FF2B5EF4-FFF2-40B4-BE49-F238E27FC236}">
                <a16:creationId xmlns:a16="http://schemas.microsoft.com/office/drawing/2014/main" id="{FA94E8AC-6AA1-E22E-5B60-ECA37FAF1AB2}"/>
              </a:ext>
            </a:extLst>
          </p:cNvPr>
          <p:cNvPicPr>
            <a:picLocks noGrp="1" noChangeAspect="1"/>
          </p:cNvPicPr>
          <p:nvPr>
            <p:ph type="pic" idx="1"/>
          </p:nvPr>
        </p:nvPicPr>
        <p:blipFill rotWithShape="1">
          <a:blip r:embed="rId3" cstate="screen">
            <a:extLst>
              <a:ext uri="{28A0092B-C50C-407E-A947-70E740481C1C}">
                <a14:useLocalDpi xmlns:a14="http://schemas.microsoft.com/office/drawing/2010/main"/>
              </a:ext>
            </a:extLst>
          </a:blip>
          <a:srcRect/>
          <a:stretch/>
        </p:blipFill>
        <p:spPr>
          <a:xfrm>
            <a:off x="145800" y="138150"/>
            <a:ext cx="8852400" cy="4802400"/>
          </a:xfrm>
        </p:spPr>
      </p:pic>
      <p:sp>
        <p:nvSpPr>
          <p:cNvPr id="3" name="Tijdelijke aanduiding voor tekst 2">
            <a:extLst>
              <a:ext uri="{FF2B5EF4-FFF2-40B4-BE49-F238E27FC236}">
                <a16:creationId xmlns:a16="http://schemas.microsoft.com/office/drawing/2014/main" id="{EAC4F6D0-ADFA-4CF4-57DD-5DEE1A8DAA42}"/>
              </a:ext>
            </a:extLst>
          </p:cNvPr>
          <p:cNvSpPr>
            <a:spLocks noGrp="1"/>
          </p:cNvSpPr>
          <p:nvPr>
            <p:ph type="body" sz="quarter" idx="11"/>
          </p:nvPr>
        </p:nvSpPr>
        <p:spPr/>
        <p:txBody>
          <a:bodyPr/>
          <a:lstStyle/>
          <a:p>
            <a:endParaRPr lang="nl-NL"/>
          </a:p>
        </p:txBody>
      </p:sp>
    </p:spTree>
    <p:extLst>
      <p:ext uri="{BB962C8B-B14F-4D97-AF65-F5344CB8AC3E}">
        <p14:creationId xmlns:p14="http://schemas.microsoft.com/office/powerpoint/2010/main" val="4144629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BE100D84-7372-0BC5-A947-866B6CE4A5E2}"/>
              </a:ext>
            </a:extLst>
          </p:cNvPr>
          <p:cNvSpPr>
            <a:spLocks noGrp="1"/>
          </p:cNvSpPr>
          <p:nvPr>
            <p:ph type="body" sz="quarter" idx="11"/>
          </p:nvPr>
        </p:nvSpPr>
        <p:spPr/>
        <p:txBody>
          <a:bodyPr/>
          <a:lstStyle/>
          <a:p>
            <a:endParaRPr lang="nl-NL" dirty="0"/>
          </a:p>
        </p:txBody>
      </p:sp>
      <p:pic>
        <p:nvPicPr>
          <p:cNvPr id="9" name="Tijdelijke aanduiding voor afbeelding 8" descr="Afbeelding met tafel, overdekt, kleding, persoon&#10;&#10;Automatisch gegenereerde beschrijving">
            <a:extLst>
              <a:ext uri="{FF2B5EF4-FFF2-40B4-BE49-F238E27FC236}">
                <a16:creationId xmlns:a16="http://schemas.microsoft.com/office/drawing/2014/main" id="{AB108768-E500-142B-D0E5-CD9226EF159B}"/>
              </a:ext>
            </a:extLst>
          </p:cNvPr>
          <p:cNvPicPr>
            <a:picLocks noGrp="1" noChangeAspect="1"/>
          </p:cNvPicPr>
          <p:nvPr>
            <p:ph type="pic" idx="1"/>
          </p:nvPr>
        </p:nvPicPr>
        <p:blipFill rotWithShape="1">
          <a:blip r:embed="rId3" cstate="screen">
            <a:extLst>
              <a:ext uri="{28A0092B-C50C-407E-A947-70E740481C1C}">
                <a14:useLocalDpi xmlns:a14="http://schemas.microsoft.com/office/drawing/2010/main"/>
              </a:ext>
            </a:extLst>
          </a:blip>
          <a:srcRect/>
          <a:stretch/>
        </p:blipFill>
        <p:spPr>
          <a:xfrm>
            <a:off x="145800" y="127222"/>
            <a:ext cx="8852400" cy="4813328"/>
          </a:xfrm>
        </p:spPr>
      </p:pic>
    </p:spTree>
    <p:extLst>
      <p:ext uri="{BB962C8B-B14F-4D97-AF65-F5344CB8AC3E}">
        <p14:creationId xmlns:p14="http://schemas.microsoft.com/office/powerpoint/2010/main" val="1473298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7942D7-3646-40E6-B1CB-5700CBA7B95A}"/>
              </a:ext>
            </a:extLst>
          </p:cNvPr>
          <p:cNvSpPr>
            <a:spLocks noGrp="1"/>
          </p:cNvSpPr>
          <p:nvPr>
            <p:ph type="title"/>
          </p:nvPr>
        </p:nvSpPr>
        <p:spPr/>
        <p:txBody>
          <a:bodyPr/>
          <a:lstStyle/>
          <a:p>
            <a:r>
              <a:rPr lang="nl-NL" dirty="0"/>
              <a:t>Regels voor een goede presentatie</a:t>
            </a:r>
          </a:p>
        </p:txBody>
      </p:sp>
      <p:sp>
        <p:nvSpPr>
          <p:cNvPr id="3" name="Tijdelijke aanduiding voor inhoud 2">
            <a:extLst>
              <a:ext uri="{FF2B5EF4-FFF2-40B4-BE49-F238E27FC236}">
                <a16:creationId xmlns:a16="http://schemas.microsoft.com/office/drawing/2014/main" id="{7F2C6283-D443-493E-B5F0-C174B390B10B}"/>
              </a:ext>
            </a:extLst>
          </p:cNvPr>
          <p:cNvSpPr>
            <a:spLocks noGrp="1"/>
          </p:cNvSpPr>
          <p:nvPr>
            <p:ph idx="1"/>
          </p:nvPr>
        </p:nvSpPr>
        <p:spPr/>
        <p:txBody>
          <a:bodyPr/>
          <a:lstStyle/>
          <a:p>
            <a:pPr marL="0" marR="0" lvl="0" indent="0" algn="l" defTabSz="685800" rtl="0" eaLnBrk="1" fontAlgn="auto" latinLnBrk="0" hangingPunct="1">
              <a:lnSpc>
                <a:spcPct val="150000"/>
              </a:lnSpc>
              <a:spcBef>
                <a:spcPts val="0"/>
              </a:spcBef>
              <a:spcAft>
                <a:spcPts val="0"/>
              </a:spcAft>
              <a:buClrTx/>
              <a:buSzTx/>
              <a:buFont typeface="+mj-lt"/>
              <a:buNone/>
              <a:tabLst/>
              <a:defRPr/>
            </a:pPr>
            <a:r>
              <a:rPr kumimoji="0" lang="nl-NL" sz="1800" b="0" i="0" u="none" strike="noStrike" kern="1200" cap="none" spc="0" normalizeH="0" baseline="0" noProof="0" dirty="0">
                <a:ln>
                  <a:noFill/>
                </a:ln>
                <a:solidFill>
                  <a:srgbClr val="FF0000"/>
                </a:solidFill>
                <a:effectLst/>
                <a:uLnTx/>
                <a:uFillTx/>
                <a:latin typeface="Arial Narrow"/>
                <a:ea typeface="+mn-ea"/>
                <a:cs typeface="+mn-cs"/>
              </a:rPr>
              <a:t>(Dit is een verborgen dia)</a:t>
            </a:r>
            <a:endParaRPr lang="nl-NL" dirty="0">
              <a:solidFill>
                <a:srgbClr val="003E61"/>
              </a:solidFill>
            </a:endParaRPr>
          </a:p>
          <a:p>
            <a:pPr>
              <a:defRPr/>
            </a:pPr>
            <a:r>
              <a:rPr lang="nl-NL" dirty="0">
                <a:solidFill>
                  <a:srgbClr val="003E61"/>
                </a:solidFill>
              </a:rPr>
              <a:t>Gebruik vooral beelden waar je het verhaal bij vertelt</a:t>
            </a:r>
          </a:p>
          <a:p>
            <a:pPr>
              <a:defRPr/>
            </a:pPr>
            <a:r>
              <a:rPr lang="nl-NL" dirty="0">
                <a:solidFill>
                  <a:srgbClr val="003E61"/>
                </a:solidFill>
              </a:rPr>
              <a:t>Houd je tekst in de dia’s zo kort mogelijk.</a:t>
            </a:r>
          </a:p>
          <a:p>
            <a:pPr>
              <a:defRPr/>
            </a:pPr>
            <a:r>
              <a:rPr lang="nl-NL" dirty="0">
                <a:solidFill>
                  <a:srgbClr val="003E61"/>
                </a:solidFill>
              </a:rPr>
              <a:t>Hanteer als spelregel maximaal 1 dia per minuut</a:t>
            </a:r>
          </a:p>
          <a:p>
            <a:pPr marL="269875" marR="0" lvl="0" indent="-269875" algn="l" defTabSz="685800" rtl="0" eaLnBrk="1" fontAlgn="auto" latinLnBrk="0" hangingPunct="1">
              <a:lnSpc>
                <a:spcPct val="150000"/>
              </a:lnSpc>
              <a:spcBef>
                <a:spcPts val="0"/>
              </a:spcBef>
              <a:spcAft>
                <a:spcPts val="0"/>
              </a:spcAft>
              <a:buClrTx/>
              <a:buSzTx/>
              <a:buFont typeface="+mj-lt"/>
              <a:buAutoNum type="arabicPeriod"/>
              <a:tabLst/>
              <a:defRPr/>
            </a:pPr>
            <a:r>
              <a:rPr kumimoji="0" lang="nl-NL" sz="1800" b="0" i="0" u="none" strike="noStrike" kern="1200" cap="none" spc="0" normalizeH="0" baseline="0" noProof="0" dirty="0">
                <a:ln>
                  <a:noFill/>
                </a:ln>
                <a:solidFill>
                  <a:srgbClr val="003E61"/>
                </a:solidFill>
                <a:effectLst/>
                <a:uLnTx/>
                <a:uFillTx/>
                <a:latin typeface="Arial Narrow"/>
                <a:ea typeface="+mn-ea"/>
                <a:cs typeface="+mn-cs"/>
              </a:rPr>
              <a:t>Maximaal 6 opsommingen in een tekstdia</a:t>
            </a:r>
          </a:p>
          <a:p>
            <a:pPr marL="269875" marR="0" lvl="0" indent="-269875" algn="l" defTabSz="685800" rtl="0" eaLnBrk="1" fontAlgn="auto" latinLnBrk="0" hangingPunct="1">
              <a:lnSpc>
                <a:spcPct val="150000"/>
              </a:lnSpc>
              <a:spcBef>
                <a:spcPts val="0"/>
              </a:spcBef>
              <a:spcAft>
                <a:spcPts val="0"/>
              </a:spcAft>
              <a:buClrTx/>
              <a:buSzTx/>
              <a:buFont typeface="+mj-lt"/>
              <a:buAutoNum type="arabicPeriod"/>
              <a:tabLst/>
              <a:defRPr/>
            </a:pPr>
            <a:r>
              <a:rPr kumimoji="0" lang="nl-NL" sz="1800" b="0" i="0" u="none" strike="noStrike" kern="1200" cap="none" spc="0" normalizeH="0" baseline="0" noProof="0" dirty="0">
                <a:ln>
                  <a:noFill/>
                </a:ln>
                <a:solidFill>
                  <a:srgbClr val="003E61"/>
                </a:solidFill>
                <a:effectLst/>
                <a:uLnTx/>
                <a:uFillTx/>
                <a:latin typeface="Arial Narrow"/>
                <a:ea typeface="+mn-ea"/>
                <a:cs typeface="+mn-cs"/>
              </a:rPr>
              <a:t>Verander niets aan lettertypen en lettergrootte.</a:t>
            </a:r>
          </a:p>
          <a:p>
            <a:pPr marL="269875" marR="0" lvl="0" indent="-269875" algn="l" defTabSz="685800" rtl="0" eaLnBrk="1" fontAlgn="auto" latinLnBrk="0" hangingPunct="1">
              <a:lnSpc>
                <a:spcPct val="150000"/>
              </a:lnSpc>
              <a:spcBef>
                <a:spcPts val="0"/>
              </a:spcBef>
              <a:spcAft>
                <a:spcPts val="0"/>
              </a:spcAft>
              <a:buClrTx/>
              <a:buSzTx/>
              <a:buFont typeface="+mj-lt"/>
              <a:buAutoNum type="arabicPeriod"/>
              <a:tabLst/>
              <a:defRPr/>
            </a:pPr>
            <a:r>
              <a:rPr kumimoji="0" lang="nl-NL" sz="1800" b="0" i="0" u="none" strike="noStrike" kern="1200" cap="none" spc="0" normalizeH="0" baseline="0" noProof="0" dirty="0">
                <a:ln>
                  <a:noFill/>
                </a:ln>
                <a:solidFill>
                  <a:srgbClr val="003E61"/>
                </a:solidFill>
                <a:effectLst/>
                <a:uLnTx/>
                <a:uFillTx/>
                <a:latin typeface="Arial Narrow"/>
                <a:ea typeface="+mn-ea"/>
                <a:cs typeface="+mn-cs"/>
              </a:rPr>
              <a:t>Niet schuiven met tekstblokken en foto’s.</a:t>
            </a:r>
          </a:p>
          <a:p>
            <a:pPr marL="269875" marR="0" lvl="0" indent="-269875" algn="l" defTabSz="685800" rtl="0" eaLnBrk="1" fontAlgn="auto" latinLnBrk="0" hangingPunct="1">
              <a:lnSpc>
                <a:spcPct val="150000"/>
              </a:lnSpc>
              <a:spcBef>
                <a:spcPts val="0"/>
              </a:spcBef>
              <a:spcAft>
                <a:spcPts val="0"/>
              </a:spcAft>
              <a:buClrTx/>
              <a:buSzTx/>
              <a:buFont typeface="+mj-lt"/>
              <a:buAutoNum type="arabicPeriod"/>
              <a:tabLst/>
              <a:defRPr/>
            </a:pPr>
            <a:endParaRPr kumimoji="0" lang="nl-NL" sz="1800" b="0" i="0" u="none" strike="noStrike" kern="1200" cap="none" spc="0" normalizeH="0" baseline="0" noProof="0" dirty="0">
              <a:ln>
                <a:noFill/>
              </a:ln>
              <a:solidFill>
                <a:srgbClr val="003E61"/>
              </a:solidFill>
              <a:effectLst/>
              <a:uLnTx/>
              <a:uFillTx/>
              <a:latin typeface="Arial Narrow"/>
              <a:ea typeface="+mn-ea"/>
              <a:cs typeface="+mn-cs"/>
            </a:endParaRPr>
          </a:p>
          <a:p>
            <a:endParaRPr lang="nl-NL" dirty="0"/>
          </a:p>
        </p:txBody>
      </p:sp>
      <p:sp>
        <p:nvSpPr>
          <p:cNvPr id="4" name="Tijdelijke aanduiding voor dianummer 3">
            <a:extLst>
              <a:ext uri="{FF2B5EF4-FFF2-40B4-BE49-F238E27FC236}">
                <a16:creationId xmlns:a16="http://schemas.microsoft.com/office/drawing/2014/main" id="{7FBA1670-4D34-4887-8F0C-93536883B695}"/>
              </a:ext>
            </a:extLst>
          </p:cNvPr>
          <p:cNvSpPr>
            <a:spLocks noGrp="1"/>
          </p:cNvSpPr>
          <p:nvPr>
            <p:ph type="sldNum" sz="quarter" idx="12"/>
          </p:nvPr>
        </p:nvSpPr>
        <p:spPr/>
        <p:txBody>
          <a:bodyPr/>
          <a:lstStyle/>
          <a:p>
            <a:fld id="{4B57B585-15A3-41F7-B32A-17A2A431C13C}" type="slidenum">
              <a:rPr lang="nl-NL" smtClean="0"/>
              <a:t>2</a:t>
            </a:fld>
            <a:endParaRPr lang="nl-NL" dirty="0"/>
          </a:p>
        </p:txBody>
      </p:sp>
    </p:spTree>
    <p:extLst>
      <p:ext uri="{BB962C8B-B14F-4D97-AF65-F5344CB8AC3E}">
        <p14:creationId xmlns:p14="http://schemas.microsoft.com/office/powerpoint/2010/main" val="2820845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9C40DA-E55F-4738-A9B7-99B0712B82A5}"/>
              </a:ext>
            </a:extLst>
          </p:cNvPr>
          <p:cNvSpPr>
            <a:spLocks noGrp="1"/>
          </p:cNvSpPr>
          <p:nvPr>
            <p:ph type="title"/>
          </p:nvPr>
        </p:nvSpPr>
        <p:spPr>
          <a:xfrm>
            <a:off x="628650" y="1534724"/>
            <a:ext cx="7886700" cy="840230"/>
          </a:xfrm>
        </p:spPr>
        <p:txBody>
          <a:bodyPr/>
          <a:lstStyle/>
          <a:p>
            <a:r>
              <a:rPr lang="nl-NL" dirty="0"/>
              <a:t>Wat doet de KNRM?</a:t>
            </a:r>
          </a:p>
        </p:txBody>
      </p:sp>
      <p:sp>
        <p:nvSpPr>
          <p:cNvPr id="3" name="Tijdelijke aanduiding voor tekst 2">
            <a:extLst>
              <a:ext uri="{FF2B5EF4-FFF2-40B4-BE49-F238E27FC236}">
                <a16:creationId xmlns:a16="http://schemas.microsoft.com/office/drawing/2014/main" id="{06926D80-31CB-4E72-BD7E-9645ACAEBB2A}"/>
              </a:ext>
            </a:extLst>
          </p:cNvPr>
          <p:cNvSpPr>
            <a:spLocks noGrp="1"/>
          </p:cNvSpPr>
          <p:nvPr>
            <p:ph type="body" idx="1"/>
          </p:nvPr>
        </p:nvSpPr>
        <p:spPr>
          <a:xfrm>
            <a:off x="628650" y="2216347"/>
            <a:ext cx="7886700" cy="392672"/>
          </a:xfrm>
        </p:spPr>
        <p:txBody>
          <a:bodyPr/>
          <a:lstStyle/>
          <a:p>
            <a:r>
              <a:rPr lang="nl-NL" dirty="0"/>
              <a:t>Van duinen tot zee, van ijsselmeer tot oceanen</a:t>
            </a:r>
          </a:p>
        </p:txBody>
      </p:sp>
      <p:sp>
        <p:nvSpPr>
          <p:cNvPr id="4" name="Tijdelijke aanduiding voor dianummer 3">
            <a:extLst>
              <a:ext uri="{FF2B5EF4-FFF2-40B4-BE49-F238E27FC236}">
                <a16:creationId xmlns:a16="http://schemas.microsoft.com/office/drawing/2014/main" id="{0A039F16-C0E5-4655-8054-2DDF94F644C6}"/>
              </a:ext>
            </a:extLst>
          </p:cNvPr>
          <p:cNvSpPr>
            <a:spLocks noGrp="1"/>
          </p:cNvSpPr>
          <p:nvPr>
            <p:ph type="sldNum" sz="quarter" idx="12"/>
          </p:nvPr>
        </p:nvSpPr>
        <p:spPr/>
        <p:txBody>
          <a:bodyPr/>
          <a:lstStyle/>
          <a:p>
            <a:fld id="{4B57B585-15A3-41F7-B32A-17A2A431C13C}" type="slidenum">
              <a:rPr lang="nl-NL" smtClean="0"/>
              <a:pPr/>
              <a:t>20</a:t>
            </a:fld>
            <a:endParaRPr lang="nl-NL" dirty="0"/>
          </a:p>
        </p:txBody>
      </p:sp>
    </p:spTree>
    <p:extLst>
      <p:ext uri="{BB962C8B-B14F-4D97-AF65-F5344CB8AC3E}">
        <p14:creationId xmlns:p14="http://schemas.microsoft.com/office/powerpoint/2010/main" val="204846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12"/>
          </p:nvPr>
        </p:nvSpPr>
        <p:spPr/>
        <p:txBody>
          <a:bodyPr/>
          <a:lstStyle/>
          <a:p>
            <a:pPr marL="0" marR="0" lvl="0" indent="0" algn="r" defTabSz="457063" rtl="0" eaLnBrk="1" fontAlgn="base" latinLnBrk="0" hangingPunct="1">
              <a:lnSpc>
                <a:spcPct val="100000"/>
              </a:lnSpc>
              <a:spcBef>
                <a:spcPct val="0"/>
              </a:spcBef>
              <a:spcAft>
                <a:spcPct val="0"/>
              </a:spcAft>
              <a:buClrTx/>
              <a:buSzTx/>
              <a:buFontTx/>
              <a:buNone/>
              <a:tabLst/>
              <a:defRPr/>
            </a:pPr>
            <a:fld id="{B3156C06-7585-42CA-9440-7CF41082D519}" type="slidenum">
              <a:rPr kumimoji="0" lang="nl-NL" sz="700" b="0" i="0" u="none" strike="noStrike" kern="1200" cap="none" spc="0" normalizeH="0" baseline="0" noProof="0">
                <a:ln>
                  <a:noFill/>
                </a:ln>
                <a:solidFill>
                  <a:srgbClr val="FFFFFF"/>
                </a:solidFill>
                <a:effectLst/>
                <a:uLnTx/>
                <a:uFillTx/>
                <a:latin typeface="Arial" charset="0"/>
                <a:ea typeface="+mn-ea"/>
                <a:cs typeface="Arial" charset="0"/>
              </a:rPr>
              <a:pPr marL="0" marR="0" lvl="0" indent="0" algn="r" defTabSz="457063" rtl="0" eaLnBrk="1" fontAlgn="base" latinLnBrk="0" hangingPunct="1">
                <a:lnSpc>
                  <a:spcPct val="100000"/>
                </a:lnSpc>
                <a:spcBef>
                  <a:spcPct val="0"/>
                </a:spcBef>
                <a:spcAft>
                  <a:spcPct val="0"/>
                </a:spcAft>
                <a:buClrTx/>
                <a:buSzTx/>
                <a:buFontTx/>
                <a:buNone/>
                <a:tabLst/>
                <a:defRPr/>
              </a:pPr>
              <a:t>21</a:t>
            </a:fld>
            <a:endParaRPr kumimoji="0" lang="nl-NL" sz="700" b="0" i="0" u="none" strike="noStrike" kern="1200" cap="none" spc="0" normalizeH="0" baseline="0" noProof="0" dirty="0">
              <a:ln>
                <a:noFill/>
              </a:ln>
              <a:solidFill>
                <a:srgbClr val="FFFFFF"/>
              </a:solidFill>
              <a:effectLst/>
              <a:uLnTx/>
              <a:uFillTx/>
              <a:latin typeface="Arial" charset="0"/>
              <a:ea typeface="+mn-ea"/>
              <a:cs typeface="Arial" charset="0"/>
            </a:endParaRPr>
          </a:p>
        </p:txBody>
      </p:sp>
      <p:sp>
        <p:nvSpPr>
          <p:cNvPr id="9" name="Titel 8"/>
          <p:cNvSpPr>
            <a:spLocks noGrp="1"/>
          </p:cNvSpPr>
          <p:nvPr>
            <p:ph type="title"/>
          </p:nvPr>
        </p:nvSpPr>
        <p:spPr/>
        <p:txBody>
          <a:bodyPr/>
          <a:lstStyle/>
          <a:p>
            <a:r>
              <a:rPr lang="nl-NL" dirty="0"/>
              <a:t>Kenmerken</a:t>
            </a:r>
          </a:p>
        </p:txBody>
      </p:sp>
      <p:pic>
        <p:nvPicPr>
          <p:cNvPr id="10" name="Tijdelijke aanduiding voor afbeelding 9" descr="Afbeelding met buiten, natuur, kust, dag&#10;&#10;Automatisch gegenereerde beschrijving">
            <a:extLst>
              <a:ext uri="{FF2B5EF4-FFF2-40B4-BE49-F238E27FC236}">
                <a16:creationId xmlns:a16="http://schemas.microsoft.com/office/drawing/2014/main" id="{2C169B1A-D195-EDB4-D8E9-087739E84C2F}"/>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a:fillRect/>
          </a:stretch>
        </p:blipFill>
        <p:spPr/>
      </p:pic>
      <p:sp>
        <p:nvSpPr>
          <p:cNvPr id="3" name="Tijdelijke aanduiding voor inhoud 2"/>
          <p:cNvSpPr>
            <a:spLocks noGrp="1"/>
          </p:cNvSpPr>
          <p:nvPr>
            <p:ph type="body" sz="quarter" idx="16"/>
          </p:nvPr>
        </p:nvSpPr>
        <p:spPr>
          <a:xfrm>
            <a:off x="327341" y="1030146"/>
            <a:ext cx="3953878" cy="3692667"/>
          </a:xfrm>
          <a:solidFill>
            <a:schemeClr val="bg1">
              <a:alpha val="90000"/>
            </a:schemeClr>
          </a:solidFill>
        </p:spPr>
        <p:txBody>
          <a:bodyPr/>
          <a:lstStyle/>
          <a:p>
            <a:pPr marL="274556" lvl="1" indent="0">
              <a:buNone/>
              <a:tabLst>
                <a:tab pos="988716" algn="r"/>
                <a:tab pos="1076002" algn="l"/>
              </a:tabLst>
            </a:pPr>
            <a:r>
              <a:rPr lang="nl-NL" dirty="0"/>
              <a:t>	1.500	vrijwilligers</a:t>
            </a:r>
          </a:p>
          <a:p>
            <a:pPr marL="0" indent="0">
              <a:buNone/>
              <a:tabLst>
                <a:tab pos="988716" algn="r"/>
                <a:tab pos="1076002" algn="l"/>
              </a:tabLst>
            </a:pPr>
            <a:r>
              <a:rPr lang="nl-NL" dirty="0"/>
              <a:t>	130.000	donateurs</a:t>
            </a:r>
          </a:p>
          <a:p>
            <a:pPr marL="0" indent="0">
              <a:buNone/>
              <a:tabLst>
                <a:tab pos="988716" algn="r"/>
                <a:tab pos="1076002" algn="l"/>
              </a:tabLst>
            </a:pPr>
            <a:r>
              <a:rPr lang="nl-NL" dirty="0"/>
              <a:t>	2.500	keer in actie per jaar</a:t>
            </a:r>
          </a:p>
          <a:p>
            <a:pPr marL="0" indent="0">
              <a:buNone/>
              <a:tabLst>
                <a:tab pos="988716" algn="r"/>
                <a:tab pos="1076002" algn="l"/>
              </a:tabLst>
            </a:pPr>
            <a:r>
              <a:rPr lang="nl-NL" dirty="0"/>
              <a:t>	4.000	geredden per jaar</a:t>
            </a:r>
          </a:p>
          <a:p>
            <a:pPr marL="0" indent="0">
              <a:buNone/>
              <a:tabLst>
                <a:tab pos="988716" algn="r"/>
                <a:tab pos="1076002" algn="l"/>
              </a:tabLst>
            </a:pPr>
            <a:r>
              <a:rPr lang="nl-NL" dirty="0"/>
              <a:t>	45	reddingstations</a:t>
            </a:r>
          </a:p>
          <a:p>
            <a:pPr marL="0" indent="0">
              <a:buNone/>
              <a:tabLst>
                <a:tab pos="988716" algn="r"/>
                <a:tab pos="1076002" algn="l"/>
              </a:tabLst>
            </a:pPr>
            <a:r>
              <a:rPr lang="nl-NL" dirty="0"/>
              <a:t>	75	reddingboten</a:t>
            </a:r>
          </a:p>
          <a:p>
            <a:pPr marL="0" indent="0">
              <a:buNone/>
              <a:tabLst>
                <a:tab pos="988716" algn="r"/>
                <a:tab pos="1076002" algn="l"/>
              </a:tabLst>
            </a:pPr>
            <a:r>
              <a:rPr lang="nl-NL" dirty="0"/>
              <a:t>	800	hulpverleningen lifeguards</a:t>
            </a:r>
          </a:p>
          <a:p>
            <a:pPr marL="0" indent="0">
              <a:buNone/>
              <a:tabLst>
                <a:tab pos="988716" algn="r"/>
                <a:tab pos="1076002" algn="l"/>
              </a:tabLst>
            </a:pPr>
            <a:r>
              <a:rPr lang="nl-NL" dirty="0"/>
              <a:t>	900	radio medische adviezen</a:t>
            </a:r>
          </a:p>
          <a:p>
            <a:pPr marL="0" indent="0">
              <a:buNone/>
              <a:tabLst>
                <a:tab pos="988716" algn="r"/>
                <a:tab pos="1076002" algn="l"/>
              </a:tabLst>
            </a:pPr>
            <a:r>
              <a:rPr lang="nl-NL" dirty="0"/>
              <a:t>	160	telefonische hulp KAC</a:t>
            </a:r>
          </a:p>
          <a:p>
            <a:endParaRPr lang="nl-NL" dirty="0"/>
          </a:p>
        </p:txBody>
      </p:sp>
      <p:sp>
        <p:nvSpPr>
          <p:cNvPr id="4" name="Tijdelijke aanduiding voor voettekst 3"/>
          <p:cNvSpPr>
            <a:spLocks noGrp="1"/>
          </p:cNvSpPr>
          <p:nvPr>
            <p:ph type="ftr" sz="quarter" idx="4294967295"/>
          </p:nvPr>
        </p:nvSpPr>
        <p:spPr>
          <a:xfrm>
            <a:off x="0" y="4824413"/>
            <a:ext cx="3086100" cy="273050"/>
          </a:xfrm>
        </p:spPr>
        <p:txBody>
          <a:bodyPr/>
          <a:lstStyle/>
          <a:p>
            <a:pPr marL="0" marR="0" lvl="0" indent="0" algn="l" defTabSz="457063" rtl="0" eaLnBrk="1" fontAlgn="base" latinLnBrk="0" hangingPunct="1">
              <a:lnSpc>
                <a:spcPct val="100000"/>
              </a:lnSpc>
              <a:spcBef>
                <a:spcPct val="0"/>
              </a:spcBef>
              <a:spcAft>
                <a:spcPct val="0"/>
              </a:spcAft>
              <a:buClrTx/>
              <a:buSzTx/>
              <a:buFontTx/>
              <a:buNone/>
              <a:tabLst/>
              <a:defRPr/>
            </a:pPr>
            <a:r>
              <a:rPr kumimoji="0" lang="nl-NL" sz="900" b="1" i="0" u="none" strike="noStrike" kern="1200" cap="none" spc="0" normalizeH="0" baseline="0" noProof="0" dirty="0">
                <a:ln>
                  <a:noFill/>
                </a:ln>
                <a:solidFill>
                  <a:srgbClr val="FFFFFF"/>
                </a:solidFill>
                <a:effectLst/>
                <a:uLnTx/>
                <a:uFillTx/>
                <a:latin typeface="Arial" charset="0"/>
                <a:ea typeface="+mn-ea"/>
                <a:cs typeface="Arial" charset="0"/>
              </a:rPr>
              <a:t>Koninklijke Nederlandse Redding Maatschappij</a:t>
            </a:r>
          </a:p>
        </p:txBody>
      </p:sp>
      <p:sp>
        <p:nvSpPr>
          <p:cNvPr id="7" name="Tijdelijke aanduiding voor datum 6"/>
          <p:cNvSpPr>
            <a:spLocks noGrp="1"/>
          </p:cNvSpPr>
          <p:nvPr>
            <p:ph type="dt" sz="half" idx="4294967295"/>
          </p:nvPr>
        </p:nvSpPr>
        <p:spPr>
          <a:xfrm>
            <a:off x="5757863" y="4722813"/>
            <a:ext cx="3386137" cy="200025"/>
          </a:xfrm>
        </p:spPr>
        <p:txBody>
          <a:body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nl-NL" sz="700" b="0" i="0" u="none" strike="noStrike" kern="1200" cap="none" spc="0" normalizeH="0" baseline="0" noProof="0" dirty="0">
                <a:ln>
                  <a:noFill/>
                </a:ln>
                <a:solidFill>
                  <a:srgbClr val="FFFFFF"/>
                </a:solidFill>
                <a:effectLst/>
                <a:uLnTx/>
                <a:uFillTx/>
                <a:latin typeface="Arial" charset="0"/>
                <a:ea typeface="+mn-ea"/>
                <a:cs typeface="+mn-cs"/>
              </a:rPr>
              <a:t>|</a:t>
            </a:r>
          </a:p>
        </p:txBody>
      </p:sp>
      <p:pic>
        <p:nvPicPr>
          <p:cNvPr id="2052" name="Picture 4"/>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5495"/>
          <a:stretch/>
        </p:blipFill>
        <p:spPr bwMode="auto">
          <a:xfrm>
            <a:off x="4862782" y="144419"/>
            <a:ext cx="3906691" cy="4777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0277343"/>
      </p:ext>
    </p:extLst>
  </p:cSld>
  <p:clrMapOvr>
    <a:masterClrMapping/>
  </p:clrMapOvr>
  <p:transition advClick="0">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Tijdelijke aanduiding voor afbeelding 10"/>
          <p:cNvPicPr>
            <a:picLocks noGrp="1" noChangeAspect="1"/>
          </p:cNvPicPr>
          <p:nvPr>
            <p:ph type="pic" idx="1"/>
          </p:nvPr>
        </p:nvPicPr>
        <p:blipFill rotWithShape="1">
          <a:blip r:embed="rId2" cstate="screen">
            <a:extLst>
              <a:ext uri="{28A0092B-C50C-407E-A947-70E740481C1C}">
                <a14:useLocalDpi xmlns:a14="http://schemas.microsoft.com/office/drawing/2010/main"/>
              </a:ext>
            </a:extLst>
          </a:blip>
          <a:srcRect/>
          <a:stretch/>
        </p:blipFill>
        <p:spPr>
          <a:xfrm>
            <a:off x="161932" y="795092"/>
            <a:ext cx="8818548" cy="4118292"/>
          </a:xfrm>
        </p:spPr>
      </p:pic>
      <p:sp>
        <p:nvSpPr>
          <p:cNvPr id="4" name="Titel 3">
            <a:extLst>
              <a:ext uri="{FF2B5EF4-FFF2-40B4-BE49-F238E27FC236}">
                <a16:creationId xmlns:a16="http://schemas.microsoft.com/office/drawing/2014/main" id="{831A98B1-12BE-4A1F-8C64-AA50AA6EE038}"/>
              </a:ext>
            </a:extLst>
          </p:cNvPr>
          <p:cNvSpPr>
            <a:spLocks noGrp="1"/>
          </p:cNvSpPr>
          <p:nvPr>
            <p:ph type="title"/>
          </p:nvPr>
        </p:nvSpPr>
        <p:spPr/>
        <p:txBody>
          <a:bodyPr/>
          <a:lstStyle/>
          <a:p>
            <a:r>
              <a:rPr lang="nl-NL" dirty="0"/>
              <a:t>KNRM dienstverlening</a:t>
            </a:r>
          </a:p>
        </p:txBody>
      </p:sp>
      <p:graphicFrame>
        <p:nvGraphicFramePr>
          <p:cNvPr id="3" name="Tijdelijke aanduiding voor afbeelding 9">
            <a:extLst>
              <a:ext uri="{FF2B5EF4-FFF2-40B4-BE49-F238E27FC236}">
                <a16:creationId xmlns:a16="http://schemas.microsoft.com/office/drawing/2014/main" id="{4E18A43C-548C-4D72-A093-4BBA29029B7D}"/>
              </a:ext>
            </a:extLst>
          </p:cNvPr>
          <p:cNvGraphicFramePr>
            <a:graphicFrameLocks noChangeAspect="1"/>
          </p:cNvGraphicFramePr>
          <p:nvPr>
            <p:extLst>
              <p:ext uri="{D42A27DB-BD31-4B8C-83A1-F6EECF244321}">
                <p14:modId xmlns:p14="http://schemas.microsoft.com/office/powerpoint/2010/main" val="2753017199"/>
              </p:ext>
            </p:extLst>
          </p:nvPr>
        </p:nvGraphicFramePr>
        <p:xfrm>
          <a:off x="775078" y="886344"/>
          <a:ext cx="7592257" cy="393578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86685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F33A80-BCCB-4109-8745-5D676732A1F5}"/>
              </a:ext>
            </a:extLst>
          </p:cNvPr>
          <p:cNvSpPr>
            <a:spLocks noGrp="1"/>
          </p:cNvSpPr>
          <p:nvPr>
            <p:ph type="title"/>
          </p:nvPr>
        </p:nvSpPr>
        <p:spPr>
          <a:xfrm>
            <a:off x="628650" y="1534724"/>
            <a:ext cx="7886700" cy="840230"/>
          </a:xfrm>
        </p:spPr>
        <p:txBody>
          <a:bodyPr/>
          <a:lstStyle/>
          <a:p>
            <a:r>
              <a:rPr lang="nl-NL" dirty="0"/>
              <a:t>ORGANISATIE</a:t>
            </a:r>
          </a:p>
        </p:txBody>
      </p:sp>
      <p:sp>
        <p:nvSpPr>
          <p:cNvPr id="3" name="Tijdelijke aanduiding voor tekst 2">
            <a:extLst>
              <a:ext uri="{FF2B5EF4-FFF2-40B4-BE49-F238E27FC236}">
                <a16:creationId xmlns:a16="http://schemas.microsoft.com/office/drawing/2014/main" id="{105C9F5F-88A1-4115-804F-172ED24E56D5}"/>
              </a:ext>
            </a:extLst>
          </p:cNvPr>
          <p:cNvSpPr>
            <a:spLocks noGrp="1"/>
          </p:cNvSpPr>
          <p:nvPr>
            <p:ph type="body" idx="1"/>
          </p:nvPr>
        </p:nvSpPr>
        <p:spPr>
          <a:xfrm>
            <a:off x="628650" y="2216347"/>
            <a:ext cx="7886700" cy="492699"/>
          </a:xfrm>
        </p:spPr>
        <p:txBody>
          <a:bodyPr/>
          <a:lstStyle/>
          <a:p>
            <a:r>
              <a:rPr lang="nl-NL" sz="2400" dirty="0"/>
              <a:t>200 JAAR OUD</a:t>
            </a:r>
          </a:p>
        </p:txBody>
      </p:sp>
      <p:sp>
        <p:nvSpPr>
          <p:cNvPr id="4" name="Tijdelijke aanduiding voor dianummer 3">
            <a:extLst>
              <a:ext uri="{FF2B5EF4-FFF2-40B4-BE49-F238E27FC236}">
                <a16:creationId xmlns:a16="http://schemas.microsoft.com/office/drawing/2014/main" id="{6BB26C28-4CA0-4AD7-A92D-891FCC01D03D}"/>
              </a:ext>
            </a:extLst>
          </p:cNvPr>
          <p:cNvSpPr>
            <a:spLocks noGrp="1"/>
          </p:cNvSpPr>
          <p:nvPr>
            <p:ph type="sldNum" sz="quarter" idx="12"/>
          </p:nvPr>
        </p:nvSpPr>
        <p:spPr/>
        <p:txBody>
          <a:bodyPr/>
          <a:lstStyle/>
          <a:p>
            <a:fld id="{4B57B585-15A3-41F7-B32A-17A2A431C13C}" type="slidenum">
              <a:rPr lang="nl-NL" smtClean="0"/>
              <a:pPr/>
              <a:t>23</a:t>
            </a:fld>
            <a:endParaRPr lang="nl-NL" dirty="0"/>
          </a:p>
        </p:txBody>
      </p:sp>
    </p:spTree>
    <p:extLst>
      <p:ext uri="{BB962C8B-B14F-4D97-AF65-F5344CB8AC3E}">
        <p14:creationId xmlns:p14="http://schemas.microsoft.com/office/powerpoint/2010/main" val="1455865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alpha val="65000"/>
          </a:schemeClr>
        </a:solidFill>
        <a:effectLst/>
      </p:bgPr>
    </p:bg>
    <p:spTree>
      <p:nvGrpSpPr>
        <p:cNvPr id="1" name=""/>
        <p:cNvGrpSpPr/>
        <p:nvPr/>
      </p:nvGrpSpPr>
      <p:grpSpPr>
        <a:xfrm>
          <a:off x="0" y="0"/>
          <a:ext cx="0" cy="0"/>
          <a:chOff x="0" y="0"/>
          <a:chExt cx="0" cy="0"/>
        </a:xfrm>
      </p:grpSpPr>
      <p:pic>
        <p:nvPicPr>
          <p:cNvPr id="7" name="Tijdelijke aanduiding voor afbeelding 6" descr="Afbeelding met tekst, buiten&#10;&#10;Automatisch gegenereerde beschrijving">
            <a:extLst>
              <a:ext uri="{FF2B5EF4-FFF2-40B4-BE49-F238E27FC236}">
                <a16:creationId xmlns:a16="http://schemas.microsoft.com/office/drawing/2014/main" id="{44B20430-5923-4D75-A1C5-6667F51F0075}"/>
              </a:ext>
            </a:extLst>
          </p:cNvPr>
          <p:cNvPicPr>
            <a:picLocks noGrp="1" noChangeAspect="1"/>
          </p:cNvPicPr>
          <p:nvPr>
            <p:ph type="pic" idx="1"/>
          </p:nvPr>
        </p:nvPicPr>
        <p:blipFill rotWithShape="1">
          <a:blip r:embed="rId3" cstate="screen">
            <a:extLst>
              <a:ext uri="{28A0092B-C50C-407E-A947-70E740481C1C}">
                <a14:useLocalDpi xmlns:a14="http://schemas.microsoft.com/office/drawing/2010/main"/>
              </a:ext>
            </a:extLst>
          </a:blip>
          <a:srcRect/>
          <a:stretch/>
        </p:blipFill>
        <p:spPr>
          <a:xfrm>
            <a:off x="144440" y="146005"/>
            <a:ext cx="8851949" cy="4853077"/>
          </a:xfrm>
        </p:spPr>
      </p:pic>
      <p:sp>
        <p:nvSpPr>
          <p:cNvPr id="3" name="Tijdelijke aanduiding voor dianummer 2">
            <a:extLst>
              <a:ext uri="{FF2B5EF4-FFF2-40B4-BE49-F238E27FC236}">
                <a16:creationId xmlns:a16="http://schemas.microsoft.com/office/drawing/2014/main" id="{04EC9338-1922-4186-8481-569DB2F1CBDF}"/>
              </a:ext>
            </a:extLst>
          </p:cNvPr>
          <p:cNvSpPr>
            <a:spLocks noGrp="1"/>
          </p:cNvSpPr>
          <p:nvPr>
            <p:ph type="sldNum" sz="quarter" idx="12"/>
          </p:nvPr>
        </p:nvSpPr>
        <p:spPr/>
        <p:txBody>
          <a:bodyPr/>
          <a:lstStyle/>
          <a:p>
            <a:pPr>
              <a:defRPr/>
            </a:pPr>
            <a:fld id="{B3156C06-7585-42CA-9440-7CF41082D519}" type="slidenum">
              <a:rPr lang="nl-NL" smtClean="0"/>
              <a:pPr>
                <a:defRPr/>
              </a:pPr>
              <a:t>24</a:t>
            </a:fld>
            <a:endParaRPr lang="nl-NL" dirty="0"/>
          </a:p>
        </p:txBody>
      </p:sp>
      <p:sp>
        <p:nvSpPr>
          <p:cNvPr id="4" name="Tijdelijke aanduiding voor inhoud 3">
            <a:extLst>
              <a:ext uri="{FF2B5EF4-FFF2-40B4-BE49-F238E27FC236}">
                <a16:creationId xmlns:a16="http://schemas.microsoft.com/office/drawing/2014/main" id="{C7D748B4-31A7-4DF7-82CD-118F5218B1C6}"/>
              </a:ext>
            </a:extLst>
          </p:cNvPr>
          <p:cNvSpPr>
            <a:spLocks noGrp="1"/>
          </p:cNvSpPr>
          <p:nvPr>
            <p:ph sz="half" idx="2"/>
          </p:nvPr>
        </p:nvSpPr>
        <p:spPr/>
        <p:txBody>
          <a:bodyPr/>
          <a:lstStyle/>
          <a:p>
            <a:endParaRPr lang="nl-NL" dirty="0"/>
          </a:p>
        </p:txBody>
      </p:sp>
      <p:sp>
        <p:nvSpPr>
          <p:cNvPr id="5" name="Titel 4">
            <a:extLst>
              <a:ext uri="{FF2B5EF4-FFF2-40B4-BE49-F238E27FC236}">
                <a16:creationId xmlns:a16="http://schemas.microsoft.com/office/drawing/2014/main" id="{486C16AA-0175-41E3-9C2C-7ADB716ECADF}"/>
              </a:ext>
            </a:extLst>
          </p:cNvPr>
          <p:cNvSpPr>
            <a:spLocks noGrp="1"/>
          </p:cNvSpPr>
          <p:nvPr>
            <p:ph type="title"/>
          </p:nvPr>
        </p:nvSpPr>
        <p:spPr/>
        <p:txBody>
          <a:bodyPr/>
          <a:lstStyle/>
          <a:p>
            <a:endParaRPr lang="nl-NL" dirty="0"/>
          </a:p>
        </p:txBody>
      </p:sp>
    </p:spTree>
    <p:extLst>
      <p:ext uri="{BB962C8B-B14F-4D97-AF65-F5344CB8AC3E}">
        <p14:creationId xmlns:p14="http://schemas.microsoft.com/office/powerpoint/2010/main" val="4034478607"/>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alpha val="65000"/>
          </a:schemeClr>
        </a:solidFill>
        <a:effectLst/>
      </p:bgPr>
    </p:bg>
    <p:spTree>
      <p:nvGrpSpPr>
        <p:cNvPr id="1" name=""/>
        <p:cNvGrpSpPr/>
        <p:nvPr/>
      </p:nvGrpSpPr>
      <p:grpSpPr>
        <a:xfrm>
          <a:off x="0" y="0"/>
          <a:ext cx="0" cy="0"/>
          <a:chOff x="0" y="0"/>
          <a:chExt cx="0" cy="0"/>
        </a:xfrm>
      </p:grpSpPr>
      <p:pic>
        <p:nvPicPr>
          <p:cNvPr id="9" name="Tijdelijke aanduiding voor afbeelding 8"/>
          <p:cNvPicPr>
            <a:picLocks noGrp="1" noChangeAspect="1"/>
          </p:cNvPicPr>
          <p:nvPr>
            <p:ph type="pic" idx="1"/>
          </p:nvPr>
        </p:nvPicPr>
        <p:blipFill rotWithShape="1">
          <a:blip r:embed="rId3" cstate="screen">
            <a:extLst>
              <a:ext uri="{28A0092B-C50C-407E-A947-70E740481C1C}">
                <a14:useLocalDpi xmlns:a14="http://schemas.microsoft.com/office/drawing/2010/main"/>
              </a:ext>
            </a:extLst>
          </a:blip>
          <a:srcRect/>
          <a:stretch/>
        </p:blipFill>
        <p:spPr>
          <a:xfrm>
            <a:off x="168591" y="167597"/>
            <a:ext cx="8805196" cy="4779787"/>
          </a:xfrm>
        </p:spPr>
      </p:pic>
      <p:sp>
        <p:nvSpPr>
          <p:cNvPr id="5" name="Tijdelijke aanduiding voor inhoud 4"/>
          <p:cNvSpPr>
            <a:spLocks noGrp="1"/>
          </p:cNvSpPr>
          <p:nvPr>
            <p:ph sz="half" idx="2"/>
          </p:nvPr>
        </p:nvSpPr>
        <p:spPr>
          <a:xfrm>
            <a:off x="333568" y="616178"/>
            <a:ext cx="3219141" cy="318101"/>
          </a:xfrm>
        </p:spPr>
        <p:txBody>
          <a:bodyPr/>
          <a:lstStyle/>
          <a:p>
            <a:endParaRPr lang="nl-NL" dirty="0"/>
          </a:p>
        </p:txBody>
      </p:sp>
      <p:sp>
        <p:nvSpPr>
          <p:cNvPr id="7" name="Titel 6"/>
          <p:cNvSpPr>
            <a:spLocks noGrp="1"/>
          </p:cNvSpPr>
          <p:nvPr>
            <p:ph type="title"/>
          </p:nvPr>
        </p:nvSpPr>
        <p:spPr/>
        <p:txBody>
          <a:bodyPr/>
          <a:lstStyle/>
          <a:p>
            <a:r>
              <a:rPr lang="nl-NL" dirty="0"/>
              <a:t>Scheepsrampen aan de basis</a:t>
            </a:r>
          </a:p>
        </p:txBody>
      </p:sp>
    </p:spTree>
    <p:extLst>
      <p:ext uri="{BB962C8B-B14F-4D97-AF65-F5344CB8AC3E}">
        <p14:creationId xmlns:p14="http://schemas.microsoft.com/office/powerpoint/2010/main" val="1580716531"/>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descr="Afbeelding met gras, buiten, koe, oud&#10;&#10;Automatisch gegenereerde beschrijving">
            <a:extLst>
              <a:ext uri="{FF2B5EF4-FFF2-40B4-BE49-F238E27FC236}">
                <a16:creationId xmlns:a16="http://schemas.microsoft.com/office/drawing/2014/main" id="{66F175CA-2040-4F62-9871-9B2527DE9BC1}"/>
              </a:ext>
            </a:extLst>
          </p:cNvPr>
          <p:cNvPicPr>
            <a:picLocks noGrp="1" noChangeAspect="1"/>
          </p:cNvPicPr>
          <p:nvPr>
            <p:ph type="pic" idx="1"/>
          </p:nvPr>
        </p:nvPicPr>
        <p:blipFill rotWithShape="1">
          <a:blip r:embed="rId3" cstate="screen">
            <a:extLst>
              <a:ext uri="{28A0092B-C50C-407E-A947-70E740481C1C}">
                <a14:useLocalDpi xmlns:a14="http://schemas.microsoft.com/office/drawing/2010/main"/>
              </a:ext>
            </a:extLst>
          </a:blip>
          <a:srcRect/>
          <a:stretch/>
        </p:blipFill>
        <p:spPr>
          <a:xfrm>
            <a:off x="145800" y="138150"/>
            <a:ext cx="8852400" cy="4802400"/>
          </a:xfrm>
        </p:spPr>
      </p:pic>
      <p:sp>
        <p:nvSpPr>
          <p:cNvPr id="3" name="Tijdelijke aanduiding voor tekst 2">
            <a:extLst>
              <a:ext uri="{FF2B5EF4-FFF2-40B4-BE49-F238E27FC236}">
                <a16:creationId xmlns:a16="http://schemas.microsoft.com/office/drawing/2014/main" id="{98B4D751-AEC8-430E-B15D-C2717D2CCD56}"/>
              </a:ext>
            </a:extLst>
          </p:cNvPr>
          <p:cNvSpPr>
            <a:spLocks noGrp="1"/>
          </p:cNvSpPr>
          <p:nvPr>
            <p:ph type="body" sz="quarter" idx="11"/>
          </p:nvPr>
        </p:nvSpPr>
        <p:spPr/>
        <p:txBody>
          <a:bodyPr/>
          <a:lstStyle/>
          <a:p>
            <a:endParaRPr lang="nl-NL" dirty="0"/>
          </a:p>
        </p:txBody>
      </p:sp>
    </p:spTree>
    <p:extLst>
      <p:ext uri="{BB962C8B-B14F-4D97-AF65-F5344CB8AC3E}">
        <p14:creationId xmlns:p14="http://schemas.microsoft.com/office/powerpoint/2010/main" val="2295773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descr="Afbeelding met persoon, buiten, oud&#10;&#10;Automatisch gegenereerde beschrijving">
            <a:extLst>
              <a:ext uri="{FF2B5EF4-FFF2-40B4-BE49-F238E27FC236}">
                <a16:creationId xmlns:a16="http://schemas.microsoft.com/office/drawing/2014/main" id="{67FD4733-5314-4032-8F39-343AEB14CF00}"/>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a:fillRect/>
          </a:stretch>
        </p:blipFill>
        <p:spPr/>
      </p:pic>
      <p:sp>
        <p:nvSpPr>
          <p:cNvPr id="3" name="Tijdelijke aanduiding voor tekst 2">
            <a:extLst>
              <a:ext uri="{FF2B5EF4-FFF2-40B4-BE49-F238E27FC236}">
                <a16:creationId xmlns:a16="http://schemas.microsoft.com/office/drawing/2014/main" id="{DC7D0624-E490-416D-AE0D-6186C1D7E60D}"/>
              </a:ext>
            </a:extLst>
          </p:cNvPr>
          <p:cNvSpPr>
            <a:spLocks noGrp="1"/>
          </p:cNvSpPr>
          <p:nvPr>
            <p:ph type="body" sz="quarter" idx="11"/>
          </p:nvPr>
        </p:nvSpPr>
        <p:spPr/>
        <p:txBody>
          <a:bodyPr/>
          <a:lstStyle/>
          <a:p>
            <a:endParaRPr lang="nl-NL" dirty="0"/>
          </a:p>
        </p:txBody>
      </p:sp>
    </p:spTree>
    <p:extLst>
      <p:ext uri="{BB962C8B-B14F-4D97-AF65-F5344CB8AC3E}">
        <p14:creationId xmlns:p14="http://schemas.microsoft.com/office/powerpoint/2010/main" val="772821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descr="Afbeelding met dokken&#10;&#10;Automatisch gegenereerde beschrijving">
            <a:extLst>
              <a:ext uri="{FF2B5EF4-FFF2-40B4-BE49-F238E27FC236}">
                <a16:creationId xmlns:a16="http://schemas.microsoft.com/office/drawing/2014/main" id="{4D619D62-0316-4113-BCF5-C93DC5D0CFF2}"/>
              </a:ext>
            </a:extLst>
          </p:cNvPr>
          <p:cNvPicPr>
            <a:picLocks noGrp="1" noChangeAspect="1"/>
          </p:cNvPicPr>
          <p:nvPr>
            <p:ph type="pic" idx="1"/>
          </p:nvPr>
        </p:nvPicPr>
        <p:blipFill rotWithShape="1">
          <a:blip r:embed="rId3" cstate="screen">
            <a:extLst>
              <a:ext uri="{28A0092B-C50C-407E-A947-70E740481C1C}">
                <a14:useLocalDpi xmlns:a14="http://schemas.microsoft.com/office/drawing/2010/main"/>
              </a:ext>
            </a:extLst>
          </a:blip>
          <a:srcRect/>
          <a:stretch/>
        </p:blipFill>
        <p:spPr>
          <a:xfrm>
            <a:off x="145800" y="138150"/>
            <a:ext cx="8852400" cy="4802400"/>
          </a:xfrm>
        </p:spPr>
      </p:pic>
      <p:sp>
        <p:nvSpPr>
          <p:cNvPr id="3" name="Tijdelijke aanduiding voor tekst 2">
            <a:extLst>
              <a:ext uri="{FF2B5EF4-FFF2-40B4-BE49-F238E27FC236}">
                <a16:creationId xmlns:a16="http://schemas.microsoft.com/office/drawing/2014/main" id="{9990EF38-EA6A-49C8-8D02-CE93791829CE}"/>
              </a:ext>
            </a:extLst>
          </p:cNvPr>
          <p:cNvSpPr>
            <a:spLocks noGrp="1"/>
          </p:cNvSpPr>
          <p:nvPr>
            <p:ph type="body" sz="quarter" idx="11"/>
          </p:nvPr>
        </p:nvSpPr>
        <p:spPr/>
        <p:txBody>
          <a:bodyPr/>
          <a:lstStyle/>
          <a:p>
            <a:endParaRPr lang="nl-NL" dirty="0"/>
          </a:p>
        </p:txBody>
      </p:sp>
    </p:spTree>
    <p:extLst>
      <p:ext uri="{BB962C8B-B14F-4D97-AF65-F5344CB8AC3E}">
        <p14:creationId xmlns:p14="http://schemas.microsoft.com/office/powerpoint/2010/main" val="3302447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descr="Afbeelding met gebouw, binnen, oranje, winkelwagen&#10;&#10;Automatisch gegenereerde beschrijving">
            <a:extLst>
              <a:ext uri="{FF2B5EF4-FFF2-40B4-BE49-F238E27FC236}">
                <a16:creationId xmlns:a16="http://schemas.microsoft.com/office/drawing/2014/main" id="{DE969B8E-D420-4AAA-A72C-AAB0909C197C}"/>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a:fillRect/>
          </a:stretch>
        </p:blipFill>
        <p:spPr/>
      </p:pic>
      <p:sp>
        <p:nvSpPr>
          <p:cNvPr id="3" name="Tijdelijke aanduiding voor tekst 2">
            <a:extLst>
              <a:ext uri="{FF2B5EF4-FFF2-40B4-BE49-F238E27FC236}">
                <a16:creationId xmlns:a16="http://schemas.microsoft.com/office/drawing/2014/main" id="{258C89A7-C40A-418B-A721-EB40C2622579}"/>
              </a:ext>
            </a:extLst>
          </p:cNvPr>
          <p:cNvSpPr>
            <a:spLocks noGrp="1"/>
          </p:cNvSpPr>
          <p:nvPr>
            <p:ph type="body" sz="quarter" idx="11"/>
          </p:nvPr>
        </p:nvSpPr>
        <p:spPr/>
        <p:txBody>
          <a:bodyPr/>
          <a:lstStyle/>
          <a:p>
            <a:endParaRPr lang="nl-NL" dirty="0"/>
          </a:p>
        </p:txBody>
      </p:sp>
    </p:spTree>
    <p:extLst>
      <p:ext uri="{BB962C8B-B14F-4D97-AF65-F5344CB8AC3E}">
        <p14:creationId xmlns:p14="http://schemas.microsoft.com/office/powerpoint/2010/main" val="195822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D66C03-56E2-44EF-A61C-042232F10CB7}"/>
              </a:ext>
            </a:extLst>
          </p:cNvPr>
          <p:cNvSpPr>
            <a:spLocks noGrp="1"/>
          </p:cNvSpPr>
          <p:nvPr>
            <p:ph type="title"/>
          </p:nvPr>
        </p:nvSpPr>
        <p:spPr/>
        <p:txBody>
          <a:bodyPr/>
          <a:lstStyle/>
          <a:p>
            <a:r>
              <a:rPr lang="nl-NL" dirty="0"/>
              <a:t>HANDIGE TIPS</a:t>
            </a:r>
          </a:p>
        </p:txBody>
      </p:sp>
      <p:sp>
        <p:nvSpPr>
          <p:cNvPr id="3" name="Tijdelijke aanduiding voor inhoud 2">
            <a:extLst>
              <a:ext uri="{FF2B5EF4-FFF2-40B4-BE49-F238E27FC236}">
                <a16:creationId xmlns:a16="http://schemas.microsoft.com/office/drawing/2014/main" id="{A053E6DE-F787-45BC-9D05-CFDBDC650B9A}"/>
              </a:ext>
            </a:extLst>
          </p:cNvPr>
          <p:cNvSpPr>
            <a:spLocks noGrp="1"/>
          </p:cNvSpPr>
          <p:nvPr>
            <p:ph idx="1"/>
          </p:nvPr>
        </p:nvSpPr>
        <p:spPr/>
        <p:txBody>
          <a:bodyPr/>
          <a:lstStyle/>
          <a:p>
            <a:pPr marL="0" marR="0" lvl="0" indent="0" algn="l" defTabSz="685800" rtl="0" eaLnBrk="1" fontAlgn="auto" latinLnBrk="0" hangingPunct="1">
              <a:lnSpc>
                <a:spcPct val="150000"/>
              </a:lnSpc>
              <a:spcBef>
                <a:spcPts val="0"/>
              </a:spcBef>
              <a:spcAft>
                <a:spcPts val="0"/>
              </a:spcAft>
              <a:buClrTx/>
              <a:buSzTx/>
              <a:buFont typeface="+mj-lt"/>
              <a:buNone/>
              <a:tabLst/>
              <a:defRPr/>
            </a:pPr>
            <a:r>
              <a:rPr kumimoji="0" lang="nl-NL" sz="1800" b="0" i="0" u="none" strike="noStrike" kern="1200" cap="none" spc="0" normalizeH="0" baseline="0" noProof="0" dirty="0">
                <a:ln>
                  <a:noFill/>
                </a:ln>
                <a:solidFill>
                  <a:srgbClr val="FF0000"/>
                </a:solidFill>
                <a:effectLst/>
                <a:uLnTx/>
                <a:uFillTx/>
                <a:latin typeface="Arial Narrow"/>
                <a:ea typeface="+mn-ea"/>
                <a:cs typeface="+mn-cs"/>
              </a:rPr>
              <a:t>(Dit is een verborgen dia)</a:t>
            </a:r>
            <a:endParaRPr lang="nl-NL" dirty="0"/>
          </a:p>
          <a:p>
            <a:r>
              <a:rPr lang="nl-NL" dirty="0"/>
              <a:t>‘Verberg’ dia’s die je niet wilt laten zien, maar wel wilt bewaren.</a:t>
            </a:r>
          </a:p>
          <a:p>
            <a:r>
              <a:rPr lang="nl-NL" dirty="0"/>
              <a:t>Klik in linkerrij met rechtermuisknop op de te verbergen dia en kies voor ‘dia verbergen’.</a:t>
            </a:r>
          </a:p>
          <a:p>
            <a:r>
              <a:rPr lang="nl-NL" dirty="0"/>
              <a:t>Wil je een andere volgorde, verschuif de dia’s dan naar jouw voorkeur.</a:t>
            </a:r>
          </a:p>
          <a:p>
            <a:r>
              <a:rPr lang="nl-NL" dirty="0"/>
              <a:t>Verdeel je presentatie in hoofdstukken.</a:t>
            </a:r>
          </a:p>
          <a:p>
            <a:r>
              <a:rPr lang="nl-NL" dirty="0"/>
              <a:t>Plaats eventueel een PAUZE blok op de gewenste plek</a:t>
            </a:r>
          </a:p>
        </p:txBody>
      </p:sp>
      <p:sp>
        <p:nvSpPr>
          <p:cNvPr id="4" name="Tijdelijke aanduiding voor dianummer 3">
            <a:extLst>
              <a:ext uri="{FF2B5EF4-FFF2-40B4-BE49-F238E27FC236}">
                <a16:creationId xmlns:a16="http://schemas.microsoft.com/office/drawing/2014/main" id="{B7488C24-255D-493E-97FF-971A1462B1CA}"/>
              </a:ext>
            </a:extLst>
          </p:cNvPr>
          <p:cNvSpPr>
            <a:spLocks noGrp="1"/>
          </p:cNvSpPr>
          <p:nvPr>
            <p:ph type="sldNum" sz="quarter" idx="12"/>
          </p:nvPr>
        </p:nvSpPr>
        <p:spPr/>
        <p:txBody>
          <a:bodyPr/>
          <a:lstStyle/>
          <a:p>
            <a:fld id="{4B57B585-15A3-41F7-B32A-17A2A431C13C}" type="slidenum">
              <a:rPr lang="nl-NL" smtClean="0"/>
              <a:t>3</a:t>
            </a:fld>
            <a:endParaRPr lang="nl-NL" dirty="0"/>
          </a:p>
        </p:txBody>
      </p:sp>
    </p:spTree>
    <p:extLst>
      <p:ext uri="{BB962C8B-B14F-4D97-AF65-F5344CB8AC3E}">
        <p14:creationId xmlns:p14="http://schemas.microsoft.com/office/powerpoint/2010/main" val="3880158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descr="Afbeelding met gebouw, lucht, buiten&#10;&#10;Automatisch gegenereerde beschrijving">
            <a:extLst>
              <a:ext uri="{FF2B5EF4-FFF2-40B4-BE49-F238E27FC236}">
                <a16:creationId xmlns:a16="http://schemas.microsoft.com/office/drawing/2014/main" id="{333E2E10-09EE-1B36-C3FE-7DDBD315F458}"/>
              </a:ext>
            </a:extLst>
          </p:cNvPr>
          <p:cNvPicPr>
            <a:picLocks noGrp="1" noChangeAspect="1"/>
          </p:cNvPicPr>
          <p:nvPr>
            <p:ph type="pic" idx="1"/>
          </p:nvPr>
        </p:nvPicPr>
        <p:blipFill>
          <a:blip r:embed="rId3" cstate="screen">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a:stretch>
            <a:fillRect/>
          </a:stretch>
        </p:blipFill>
        <p:spPr/>
      </p:pic>
      <p:sp>
        <p:nvSpPr>
          <p:cNvPr id="3" name="Tijdelijke aanduiding voor tekst 2">
            <a:extLst>
              <a:ext uri="{FF2B5EF4-FFF2-40B4-BE49-F238E27FC236}">
                <a16:creationId xmlns:a16="http://schemas.microsoft.com/office/drawing/2014/main" id="{BA46A457-41EE-B639-7F69-4E71F2743E7E}"/>
              </a:ext>
            </a:extLst>
          </p:cNvPr>
          <p:cNvSpPr>
            <a:spLocks noGrp="1"/>
          </p:cNvSpPr>
          <p:nvPr>
            <p:ph type="body" sz="quarter" idx="11"/>
          </p:nvPr>
        </p:nvSpPr>
        <p:spPr/>
        <p:txBody>
          <a:bodyPr/>
          <a:lstStyle/>
          <a:p>
            <a:endParaRPr lang="nl-NL" dirty="0"/>
          </a:p>
        </p:txBody>
      </p:sp>
    </p:spTree>
    <p:extLst>
      <p:ext uri="{BB962C8B-B14F-4D97-AF65-F5344CB8AC3E}">
        <p14:creationId xmlns:p14="http://schemas.microsoft.com/office/powerpoint/2010/main" val="1623211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alpha val="65000"/>
          </a:schemeClr>
        </a:solidFill>
        <a:effectLst/>
      </p:bgPr>
    </p:bg>
    <p:spTree>
      <p:nvGrpSpPr>
        <p:cNvPr id="1" name=""/>
        <p:cNvGrpSpPr/>
        <p:nvPr/>
      </p:nvGrpSpPr>
      <p:grpSpPr>
        <a:xfrm>
          <a:off x="0" y="0"/>
          <a:ext cx="0" cy="0"/>
          <a:chOff x="0" y="0"/>
          <a:chExt cx="0" cy="0"/>
        </a:xfrm>
      </p:grpSpPr>
      <p:pic>
        <p:nvPicPr>
          <p:cNvPr id="8" name="Tijdelijke aanduiding voor afbeelding 7"/>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a:fillRect/>
          </a:stretch>
        </p:blipFill>
        <p:spPr/>
      </p:pic>
      <p:sp>
        <p:nvSpPr>
          <p:cNvPr id="5" name="Tijdelijke aanduiding voor inhoud 4"/>
          <p:cNvSpPr>
            <a:spLocks noGrp="1"/>
          </p:cNvSpPr>
          <p:nvPr>
            <p:ph sz="half" idx="2"/>
          </p:nvPr>
        </p:nvSpPr>
        <p:spPr>
          <a:xfrm>
            <a:off x="334140" y="616178"/>
            <a:ext cx="8387098" cy="318101"/>
          </a:xfrm>
        </p:spPr>
        <p:txBody>
          <a:bodyPr/>
          <a:lstStyle/>
          <a:p>
            <a:r>
              <a:rPr lang="nl-NL" dirty="0"/>
              <a:t>Kosteloos – vrijwilligers - donateurs</a:t>
            </a:r>
          </a:p>
        </p:txBody>
      </p:sp>
      <p:sp>
        <p:nvSpPr>
          <p:cNvPr id="7" name="Titel 6"/>
          <p:cNvSpPr>
            <a:spLocks noGrp="1"/>
          </p:cNvSpPr>
          <p:nvPr>
            <p:ph type="title"/>
          </p:nvPr>
        </p:nvSpPr>
        <p:spPr>
          <a:xfrm>
            <a:off x="318101" y="371476"/>
            <a:ext cx="4145562" cy="307682"/>
          </a:xfrm>
        </p:spPr>
        <p:txBody>
          <a:bodyPr/>
          <a:lstStyle/>
          <a:p>
            <a:r>
              <a:rPr lang="nl-NL" dirty="0">
                <a:solidFill>
                  <a:srgbClr val="0D4773"/>
                </a:solidFill>
              </a:rPr>
              <a:t>Drie pijlers zijn stevig fundament</a:t>
            </a:r>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5936" y="1075993"/>
            <a:ext cx="2663003" cy="3546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278041" y="1059997"/>
            <a:ext cx="2625341" cy="356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6133198" y="1059997"/>
            <a:ext cx="2584866" cy="356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8113531"/>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9C40DA-E55F-4738-A9B7-99B0712B82A5}"/>
              </a:ext>
            </a:extLst>
          </p:cNvPr>
          <p:cNvSpPr>
            <a:spLocks noGrp="1"/>
          </p:cNvSpPr>
          <p:nvPr>
            <p:ph type="title"/>
          </p:nvPr>
        </p:nvSpPr>
        <p:spPr>
          <a:xfrm>
            <a:off x="628650" y="1534724"/>
            <a:ext cx="7886700" cy="840230"/>
          </a:xfrm>
        </p:spPr>
        <p:txBody>
          <a:bodyPr/>
          <a:lstStyle/>
          <a:p>
            <a:r>
              <a:rPr lang="nl-NL" dirty="0"/>
              <a:t>Wie zijn die redders?</a:t>
            </a:r>
          </a:p>
        </p:txBody>
      </p:sp>
      <p:sp>
        <p:nvSpPr>
          <p:cNvPr id="3" name="Tijdelijke aanduiding voor tekst 2">
            <a:extLst>
              <a:ext uri="{FF2B5EF4-FFF2-40B4-BE49-F238E27FC236}">
                <a16:creationId xmlns:a16="http://schemas.microsoft.com/office/drawing/2014/main" id="{06926D80-31CB-4E72-BD7E-9645ACAEBB2A}"/>
              </a:ext>
            </a:extLst>
          </p:cNvPr>
          <p:cNvSpPr>
            <a:spLocks noGrp="1"/>
          </p:cNvSpPr>
          <p:nvPr>
            <p:ph type="body" idx="1"/>
          </p:nvPr>
        </p:nvSpPr>
        <p:spPr>
          <a:xfrm>
            <a:off x="628650" y="2216347"/>
            <a:ext cx="7886700" cy="392672"/>
          </a:xfrm>
        </p:spPr>
        <p:txBody>
          <a:bodyPr/>
          <a:lstStyle/>
          <a:p>
            <a:r>
              <a:rPr lang="nl-NL" dirty="0"/>
              <a:t>PROFESSIONELE VRIJWILLIGERS</a:t>
            </a:r>
          </a:p>
        </p:txBody>
      </p:sp>
      <p:sp>
        <p:nvSpPr>
          <p:cNvPr id="4" name="Tijdelijke aanduiding voor dianummer 3">
            <a:extLst>
              <a:ext uri="{FF2B5EF4-FFF2-40B4-BE49-F238E27FC236}">
                <a16:creationId xmlns:a16="http://schemas.microsoft.com/office/drawing/2014/main" id="{0A039F16-C0E5-4655-8054-2DDF94F644C6}"/>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B57B585-15A3-41F7-B32A-17A2A431C13C}" type="slidenum">
              <a:rPr kumimoji="0" lang="nl-NL" sz="800" b="0" i="0" u="none" strike="noStrike" kern="1200" cap="none" spc="0" normalizeH="0" baseline="0" noProof="0" smtClean="0">
                <a:ln>
                  <a:noFill/>
                </a:ln>
                <a:solidFill>
                  <a:srgbClr val="003E61"/>
                </a:solidFill>
                <a:effectLst/>
                <a:uLnTx/>
                <a:uFillTx/>
                <a:latin typeface="Arial Narrow"/>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32</a:t>
            </a:fld>
            <a:endParaRPr kumimoji="0" lang="nl-NL" sz="800" b="0" i="0" u="none" strike="noStrike" kern="1200" cap="none" spc="0" normalizeH="0" baseline="0" noProof="0" dirty="0">
              <a:ln>
                <a:noFill/>
              </a:ln>
              <a:solidFill>
                <a:srgbClr val="003E61"/>
              </a:solidFill>
              <a:effectLst/>
              <a:uLnTx/>
              <a:uFillTx/>
              <a:latin typeface="Arial Narrow"/>
              <a:ea typeface="+mn-ea"/>
              <a:cs typeface="+mn-cs"/>
            </a:endParaRPr>
          </a:p>
        </p:txBody>
      </p:sp>
    </p:spTree>
    <p:extLst>
      <p:ext uri="{BB962C8B-B14F-4D97-AF65-F5344CB8AC3E}">
        <p14:creationId xmlns:p14="http://schemas.microsoft.com/office/powerpoint/2010/main" val="4288565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CFBBC86-0E75-43DF-8689-51194310BD3E}"/>
              </a:ext>
            </a:extLst>
          </p:cNvPr>
          <p:cNvSpPr>
            <a:spLocks noGrp="1"/>
          </p:cNvSpPr>
          <p:nvPr>
            <p:ph type="title"/>
          </p:nvPr>
        </p:nvSpPr>
        <p:spPr/>
        <p:txBody>
          <a:bodyPr/>
          <a:lstStyle/>
          <a:p>
            <a:r>
              <a:rPr lang="nl-NL" dirty="0"/>
              <a:t>Redden op zee door drie organisaties</a:t>
            </a:r>
          </a:p>
        </p:txBody>
      </p:sp>
      <p:pic>
        <p:nvPicPr>
          <p:cNvPr id="10" name="Tijdelijke aanduiding voor inhoud 9" descr="Afbeelding met tekst, binnen, plafond, vloer&#10;&#10;Automatisch gegenereerde beschrijving">
            <a:extLst>
              <a:ext uri="{FF2B5EF4-FFF2-40B4-BE49-F238E27FC236}">
                <a16:creationId xmlns:a16="http://schemas.microsoft.com/office/drawing/2014/main" id="{E7E6AE81-6E73-48F4-901F-80E8FCE4D4E9}"/>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168674" y="1080754"/>
            <a:ext cx="2917092" cy="1645540"/>
          </a:xfrm>
        </p:spPr>
      </p:pic>
      <p:pic>
        <p:nvPicPr>
          <p:cNvPr id="12" name="Tijdelijke aanduiding voor inhoud 11" descr="Afbeelding met lucht, buiten, transport, vliegtuig&#10;&#10;Automatisch gegenereerde beschrijving">
            <a:extLst>
              <a:ext uri="{FF2B5EF4-FFF2-40B4-BE49-F238E27FC236}">
                <a16:creationId xmlns:a16="http://schemas.microsoft.com/office/drawing/2014/main" id="{52905B22-8158-4E8B-AC03-D6197C19525D}"/>
              </a:ext>
            </a:extLst>
          </p:cNvPr>
          <p:cNvPicPr>
            <a:picLocks noGrp="1" noChangeAspect="1"/>
          </p:cNvPicPr>
          <p:nvPr>
            <p:ph sz="half" idx="13"/>
          </p:nvPr>
        </p:nvPicPr>
        <p:blipFill rotWithShape="1">
          <a:blip r:embed="rId4" cstate="screen">
            <a:extLst>
              <a:ext uri="{28A0092B-C50C-407E-A947-70E740481C1C}">
                <a14:useLocalDpi xmlns:a14="http://schemas.microsoft.com/office/drawing/2010/main"/>
              </a:ext>
            </a:extLst>
          </a:blip>
          <a:srcRect/>
          <a:stretch/>
        </p:blipFill>
        <p:spPr>
          <a:xfrm>
            <a:off x="170381" y="2977421"/>
            <a:ext cx="2915383" cy="1645540"/>
          </a:xfrm>
        </p:spPr>
      </p:pic>
      <p:pic>
        <p:nvPicPr>
          <p:cNvPr id="15" name="Tijdelijke aanduiding voor inhoud 14" descr="Afbeelding met persoon, buiten, geel&#10;&#10;Automatisch gegenereerde beschrijving">
            <a:extLst>
              <a:ext uri="{FF2B5EF4-FFF2-40B4-BE49-F238E27FC236}">
                <a16:creationId xmlns:a16="http://schemas.microsoft.com/office/drawing/2014/main" id="{FD34CE15-F2CF-49B5-B27C-C9CC40E11D6D}"/>
              </a:ext>
            </a:extLst>
          </p:cNvPr>
          <p:cNvPicPr>
            <a:picLocks noGrp="1" noChangeAspect="1"/>
          </p:cNvPicPr>
          <p:nvPr>
            <p:ph sz="half" idx="14"/>
          </p:nvPr>
        </p:nvPicPr>
        <p:blipFill rotWithShape="1">
          <a:blip r:embed="rId5" cstate="screen">
            <a:extLst>
              <a:ext uri="{28A0092B-C50C-407E-A947-70E740481C1C}">
                <a14:useLocalDpi xmlns:a14="http://schemas.microsoft.com/office/drawing/2010/main"/>
              </a:ext>
            </a:extLst>
          </a:blip>
          <a:srcRect/>
          <a:stretch/>
        </p:blipFill>
        <p:spPr>
          <a:xfrm>
            <a:off x="6834158" y="1069411"/>
            <a:ext cx="2045252" cy="3542207"/>
          </a:xfrm>
        </p:spPr>
      </p:pic>
      <p:pic>
        <p:nvPicPr>
          <p:cNvPr id="13" name="Afbeelding 12">
            <a:extLst>
              <a:ext uri="{FF2B5EF4-FFF2-40B4-BE49-F238E27FC236}">
                <a16:creationId xmlns:a16="http://schemas.microsoft.com/office/drawing/2014/main" id="{9603C369-6AEC-420C-A25E-538496876874}"/>
              </a:ext>
            </a:extLst>
          </p:cNvPr>
          <p:cNvPicPr>
            <a:picLocks noChangeAspect="1"/>
          </p:cNvPicPr>
          <p:nvPr/>
        </p:nvPicPr>
        <p:blipFill>
          <a:blip r:embed="rId6"/>
          <a:stretch>
            <a:fillRect/>
          </a:stretch>
        </p:blipFill>
        <p:spPr>
          <a:xfrm>
            <a:off x="3240232" y="1080754"/>
            <a:ext cx="2663361" cy="3547085"/>
          </a:xfrm>
          <a:prstGeom prst="rect">
            <a:avLst/>
          </a:prstGeom>
        </p:spPr>
      </p:pic>
      <p:pic>
        <p:nvPicPr>
          <p:cNvPr id="16" name="Afbeelding 15">
            <a:extLst>
              <a:ext uri="{FF2B5EF4-FFF2-40B4-BE49-F238E27FC236}">
                <a16:creationId xmlns:a16="http://schemas.microsoft.com/office/drawing/2014/main" id="{06B0E247-0A03-427E-BE0E-F5571183C65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240230" y="1069411"/>
            <a:ext cx="3396205" cy="3541340"/>
          </a:xfrm>
          <a:prstGeom prst="rect">
            <a:avLst/>
          </a:prstGeom>
        </p:spPr>
      </p:pic>
      <p:sp>
        <p:nvSpPr>
          <p:cNvPr id="17" name="Tekstvak 16">
            <a:extLst>
              <a:ext uri="{FF2B5EF4-FFF2-40B4-BE49-F238E27FC236}">
                <a16:creationId xmlns:a16="http://schemas.microsoft.com/office/drawing/2014/main" id="{F73998F1-87C8-414D-B31D-FD1BEFCF4D95}"/>
              </a:ext>
            </a:extLst>
          </p:cNvPr>
          <p:cNvSpPr txBox="1"/>
          <p:nvPr/>
        </p:nvSpPr>
        <p:spPr>
          <a:xfrm>
            <a:off x="264901" y="2216140"/>
            <a:ext cx="2821173"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2000" b="1" i="0" u="none" strike="noStrike" kern="1200" cap="none" spc="0" normalizeH="0" baseline="0" noProof="0" dirty="0">
                <a:ln>
                  <a:noFill/>
                </a:ln>
                <a:solidFill>
                  <a:srgbClr val="FFFFFF"/>
                </a:solidFill>
                <a:effectLst/>
                <a:uLnTx/>
                <a:uFillTx/>
                <a:latin typeface="Arial Narrow"/>
                <a:ea typeface="+mn-ea"/>
                <a:cs typeface="+mn-cs"/>
              </a:rPr>
              <a:t>KUSTWACHT</a:t>
            </a:r>
          </a:p>
        </p:txBody>
      </p:sp>
      <p:pic>
        <p:nvPicPr>
          <p:cNvPr id="19" name="Afbeelding 18">
            <a:extLst>
              <a:ext uri="{FF2B5EF4-FFF2-40B4-BE49-F238E27FC236}">
                <a16:creationId xmlns:a16="http://schemas.microsoft.com/office/drawing/2014/main" id="{85ED1191-66E5-44E1-95AC-A9D8480CA38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925462" y="1223144"/>
            <a:ext cx="2132595" cy="1054641"/>
          </a:xfrm>
          <a:prstGeom prst="rect">
            <a:avLst/>
          </a:prstGeom>
        </p:spPr>
      </p:pic>
      <p:sp>
        <p:nvSpPr>
          <p:cNvPr id="20" name="Tekstvak 19">
            <a:extLst>
              <a:ext uri="{FF2B5EF4-FFF2-40B4-BE49-F238E27FC236}">
                <a16:creationId xmlns:a16="http://schemas.microsoft.com/office/drawing/2014/main" id="{BAC2E270-612E-4CEE-8AF5-5FCEFF0F86A0}"/>
              </a:ext>
            </a:extLst>
          </p:cNvPr>
          <p:cNvSpPr txBox="1"/>
          <p:nvPr/>
        </p:nvSpPr>
        <p:spPr>
          <a:xfrm>
            <a:off x="6988622" y="1223144"/>
            <a:ext cx="2821173" cy="3384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dirty="0">
                <a:ln>
                  <a:noFill/>
                </a:ln>
                <a:solidFill>
                  <a:srgbClr val="FFFFFF"/>
                </a:solidFill>
                <a:effectLst/>
                <a:uLnTx/>
                <a:uFillTx/>
                <a:latin typeface="Arial Narrow"/>
                <a:ea typeface="+mn-ea"/>
                <a:cs typeface="+mn-cs"/>
              </a:rPr>
              <a:t>REDDINGSBRIGADE</a:t>
            </a:r>
          </a:p>
        </p:txBody>
      </p:sp>
      <p:sp>
        <p:nvSpPr>
          <p:cNvPr id="21" name="Tekstvak 20">
            <a:extLst>
              <a:ext uri="{FF2B5EF4-FFF2-40B4-BE49-F238E27FC236}">
                <a16:creationId xmlns:a16="http://schemas.microsoft.com/office/drawing/2014/main" id="{50A61393-6102-4596-8548-DEF26529414A}"/>
              </a:ext>
            </a:extLst>
          </p:cNvPr>
          <p:cNvSpPr txBox="1"/>
          <p:nvPr/>
        </p:nvSpPr>
        <p:spPr>
          <a:xfrm>
            <a:off x="3815879" y="2272751"/>
            <a:ext cx="2821173" cy="3384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dirty="0">
                <a:ln>
                  <a:noFill/>
                </a:ln>
                <a:solidFill>
                  <a:srgbClr val="FFFFFF"/>
                </a:solidFill>
                <a:effectLst/>
                <a:uLnTx/>
                <a:uFillTx/>
                <a:latin typeface="Arial Narrow"/>
                <a:ea typeface="+mn-ea"/>
                <a:cs typeface="+mn-cs"/>
              </a:rPr>
              <a:t>REDDING MAATSCHAPPIJ</a:t>
            </a:r>
          </a:p>
        </p:txBody>
      </p:sp>
    </p:spTree>
    <p:extLst>
      <p:ext uri="{BB962C8B-B14F-4D97-AF65-F5344CB8AC3E}">
        <p14:creationId xmlns:p14="http://schemas.microsoft.com/office/powerpoint/2010/main" val="1287737792"/>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7419966D-6E5F-492C-8B73-D8AC4DB3E4E0}"/>
              </a:ext>
            </a:extLst>
          </p:cNvPr>
          <p:cNvSpPr>
            <a:spLocks noGrp="1"/>
          </p:cNvSpPr>
          <p:nvPr>
            <p:ph type="ftr" sz="quarter" idx="11"/>
          </p:nvPr>
        </p:nvSpPr>
        <p:spPr/>
        <p:txBody>
          <a:bodyPr/>
          <a:lstStyle/>
          <a:p>
            <a:pPr marL="0" marR="0" lvl="0" indent="0" algn="l" defTabSz="457063" rtl="0" eaLnBrk="1" fontAlgn="base" latinLnBrk="0" hangingPunct="1">
              <a:lnSpc>
                <a:spcPct val="100000"/>
              </a:lnSpc>
              <a:spcBef>
                <a:spcPct val="0"/>
              </a:spcBef>
              <a:spcAft>
                <a:spcPct val="0"/>
              </a:spcAft>
              <a:buClrTx/>
              <a:buSzTx/>
              <a:buFontTx/>
              <a:buNone/>
              <a:tabLst/>
              <a:defRPr/>
            </a:pPr>
            <a:r>
              <a:rPr kumimoji="0" lang="nl-NL" sz="900" b="1" i="0" u="none" strike="noStrike" kern="1200" cap="none" spc="0" normalizeH="0" baseline="0" noProof="0" dirty="0">
                <a:ln>
                  <a:noFill/>
                </a:ln>
                <a:solidFill>
                  <a:srgbClr val="FFFFFF"/>
                </a:solidFill>
                <a:effectLst/>
                <a:uLnTx/>
                <a:uFillTx/>
                <a:latin typeface="Arial" charset="0"/>
                <a:ea typeface="+mn-ea"/>
                <a:cs typeface="Arial" charset="0"/>
              </a:rPr>
              <a:t>Koninklijke Nederlandse Redding Maatschappij</a:t>
            </a:r>
          </a:p>
        </p:txBody>
      </p:sp>
      <p:sp>
        <p:nvSpPr>
          <p:cNvPr id="4" name="Tijdelijke aanduiding voor dianummer 3">
            <a:extLst>
              <a:ext uri="{FF2B5EF4-FFF2-40B4-BE49-F238E27FC236}">
                <a16:creationId xmlns:a16="http://schemas.microsoft.com/office/drawing/2014/main" id="{F7E7C704-CAAA-43C9-97D6-B86820053029}"/>
              </a:ext>
            </a:extLst>
          </p:cNvPr>
          <p:cNvSpPr>
            <a:spLocks noGrp="1"/>
          </p:cNvSpPr>
          <p:nvPr>
            <p:ph type="sldNum" sz="quarter" idx="12"/>
          </p:nvPr>
        </p:nvSpPr>
        <p:spPr/>
        <p:txBody>
          <a:bodyPr/>
          <a:lstStyle/>
          <a:p>
            <a:pPr marL="0" marR="0" lvl="0" indent="0" algn="r" defTabSz="457063" rtl="0" eaLnBrk="1" fontAlgn="base" latinLnBrk="0" hangingPunct="1">
              <a:lnSpc>
                <a:spcPct val="100000"/>
              </a:lnSpc>
              <a:spcBef>
                <a:spcPct val="0"/>
              </a:spcBef>
              <a:spcAft>
                <a:spcPct val="0"/>
              </a:spcAft>
              <a:buClrTx/>
              <a:buSzTx/>
              <a:buFontTx/>
              <a:buNone/>
              <a:tabLst/>
              <a:defRPr/>
            </a:pPr>
            <a:fld id="{B3156C06-7585-42CA-9440-7CF41082D519}" type="slidenum">
              <a:rPr kumimoji="0" lang="nl-NL" sz="700" b="0" i="0" u="none" strike="noStrike" kern="1200" cap="none" spc="0" normalizeH="0" baseline="0" noProof="0">
                <a:ln>
                  <a:noFill/>
                </a:ln>
                <a:solidFill>
                  <a:srgbClr val="FFFFFF"/>
                </a:solidFill>
                <a:effectLst/>
                <a:uLnTx/>
                <a:uFillTx/>
                <a:latin typeface="Arial" charset="0"/>
                <a:ea typeface="+mn-ea"/>
                <a:cs typeface="Arial" charset="0"/>
              </a:rPr>
              <a:pPr marL="0" marR="0" lvl="0" indent="0" algn="r" defTabSz="457063" rtl="0" eaLnBrk="1" fontAlgn="base" latinLnBrk="0" hangingPunct="1">
                <a:lnSpc>
                  <a:spcPct val="100000"/>
                </a:lnSpc>
                <a:spcBef>
                  <a:spcPct val="0"/>
                </a:spcBef>
                <a:spcAft>
                  <a:spcPct val="0"/>
                </a:spcAft>
                <a:buClrTx/>
                <a:buSzTx/>
                <a:buFontTx/>
                <a:buNone/>
                <a:tabLst/>
                <a:defRPr/>
              </a:pPr>
              <a:t>34</a:t>
            </a:fld>
            <a:endParaRPr kumimoji="0" lang="nl-NL" sz="700" b="0" i="0" u="none" strike="noStrike" kern="1200" cap="none" spc="0" normalizeH="0" baseline="0" noProof="0" dirty="0">
              <a:ln>
                <a:noFill/>
              </a:ln>
              <a:solidFill>
                <a:srgbClr val="FFFFFF"/>
              </a:solidFill>
              <a:effectLst/>
              <a:uLnTx/>
              <a:uFillTx/>
              <a:latin typeface="Arial" charset="0"/>
              <a:ea typeface="+mn-ea"/>
              <a:cs typeface="Arial" charset="0"/>
            </a:endParaRPr>
          </a:p>
        </p:txBody>
      </p:sp>
      <p:sp>
        <p:nvSpPr>
          <p:cNvPr id="5" name="Tijdelijke aanduiding voor inhoud 4">
            <a:extLst>
              <a:ext uri="{FF2B5EF4-FFF2-40B4-BE49-F238E27FC236}">
                <a16:creationId xmlns:a16="http://schemas.microsoft.com/office/drawing/2014/main" id="{CB378A80-3CA6-4503-B5AD-365C0A0D7701}"/>
              </a:ext>
            </a:extLst>
          </p:cNvPr>
          <p:cNvSpPr>
            <a:spLocks noGrp="1"/>
          </p:cNvSpPr>
          <p:nvPr>
            <p:ph sz="half" idx="2"/>
          </p:nvPr>
        </p:nvSpPr>
        <p:spPr>
          <a:xfrm>
            <a:off x="333568" y="616178"/>
            <a:ext cx="3219141" cy="318101"/>
          </a:xfrm>
        </p:spPr>
        <p:txBody>
          <a:bodyPr/>
          <a:lstStyle/>
          <a:p>
            <a:endParaRPr lang="nl-NL" dirty="0"/>
          </a:p>
        </p:txBody>
      </p:sp>
      <p:sp>
        <p:nvSpPr>
          <p:cNvPr id="7" name="Titel 6">
            <a:extLst>
              <a:ext uri="{FF2B5EF4-FFF2-40B4-BE49-F238E27FC236}">
                <a16:creationId xmlns:a16="http://schemas.microsoft.com/office/drawing/2014/main" id="{9FCCE56C-AA76-4620-B2A9-D1122F525896}"/>
              </a:ext>
            </a:extLst>
          </p:cNvPr>
          <p:cNvSpPr>
            <a:spLocks noGrp="1"/>
          </p:cNvSpPr>
          <p:nvPr>
            <p:ph type="title"/>
          </p:nvPr>
        </p:nvSpPr>
        <p:spPr/>
        <p:txBody>
          <a:bodyPr/>
          <a:lstStyle/>
          <a:p>
            <a:endParaRPr lang="nl-NL" dirty="0"/>
          </a:p>
        </p:txBody>
      </p:sp>
      <p:pic>
        <p:nvPicPr>
          <p:cNvPr id="10" name="Tijdelijke aanduiding voor afbeelding 9" descr="Afbeelding met persoon, buiten, person, mensen&#10;&#10;Automatisch gegenereerde beschrijving">
            <a:extLst>
              <a:ext uri="{FF2B5EF4-FFF2-40B4-BE49-F238E27FC236}">
                <a16:creationId xmlns:a16="http://schemas.microsoft.com/office/drawing/2014/main" id="{C90F2562-E187-4176-BD3C-B95E19E700D8}"/>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403137216"/>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1">
            <a:extLst>
              <a:ext uri="{FF2B5EF4-FFF2-40B4-BE49-F238E27FC236}">
                <a16:creationId xmlns:a16="http://schemas.microsoft.com/office/drawing/2014/main" id="{5FC15555-FF10-472C-B256-DFF7D23BBF1A}"/>
              </a:ext>
            </a:extLst>
          </p:cNvPr>
          <p:cNvSpPr>
            <a:spLocks noGrp="1"/>
          </p:cNvSpPr>
          <p:nvPr>
            <p:ph type="title"/>
          </p:nvPr>
        </p:nvSpPr>
        <p:spPr/>
        <p:txBody>
          <a:bodyPr/>
          <a:lstStyle/>
          <a:p>
            <a:r>
              <a:rPr lang="nl-NL" dirty="0"/>
              <a:t>Geen mannenwereld meer</a:t>
            </a:r>
          </a:p>
        </p:txBody>
      </p:sp>
      <p:sp>
        <p:nvSpPr>
          <p:cNvPr id="3" name="Tijdelijke aanduiding voor voettekst 2">
            <a:extLst>
              <a:ext uri="{FF2B5EF4-FFF2-40B4-BE49-F238E27FC236}">
                <a16:creationId xmlns:a16="http://schemas.microsoft.com/office/drawing/2014/main" id="{06F5D453-ED41-4148-92BC-D89CBDD1BCC2}"/>
              </a:ext>
            </a:extLst>
          </p:cNvPr>
          <p:cNvSpPr>
            <a:spLocks noGrp="1"/>
          </p:cNvSpPr>
          <p:nvPr>
            <p:ph type="ftr" sz="quarter" idx="11"/>
          </p:nvPr>
        </p:nvSpPr>
        <p:spPr/>
        <p:txBody>
          <a:bodyPr/>
          <a:lstStyle/>
          <a:p>
            <a:pPr marL="0" marR="0" lvl="0" indent="0" algn="l" defTabSz="457063" rtl="0" eaLnBrk="1" fontAlgn="base" latinLnBrk="0" hangingPunct="1">
              <a:lnSpc>
                <a:spcPct val="100000"/>
              </a:lnSpc>
              <a:spcBef>
                <a:spcPct val="0"/>
              </a:spcBef>
              <a:spcAft>
                <a:spcPct val="0"/>
              </a:spcAft>
              <a:buClrTx/>
              <a:buSzTx/>
              <a:buFontTx/>
              <a:buNone/>
              <a:tabLst/>
              <a:defRPr/>
            </a:pPr>
            <a:r>
              <a:rPr kumimoji="0" lang="nl-NL" sz="900" b="1" i="0" u="none" strike="noStrike" kern="1200" cap="none" spc="0" normalizeH="0" baseline="0" noProof="0" dirty="0">
                <a:ln>
                  <a:noFill/>
                </a:ln>
                <a:solidFill>
                  <a:srgbClr val="FFFFFF"/>
                </a:solidFill>
                <a:effectLst/>
                <a:uLnTx/>
                <a:uFillTx/>
                <a:latin typeface="Arial" charset="0"/>
                <a:ea typeface="+mn-ea"/>
                <a:cs typeface="Arial" charset="0"/>
              </a:rPr>
              <a:t>Koninklijke Nederlandse Redding Maatschappij</a:t>
            </a:r>
          </a:p>
        </p:txBody>
      </p:sp>
      <p:sp>
        <p:nvSpPr>
          <p:cNvPr id="4" name="Tijdelijke aanduiding voor dianummer 3">
            <a:extLst>
              <a:ext uri="{FF2B5EF4-FFF2-40B4-BE49-F238E27FC236}">
                <a16:creationId xmlns:a16="http://schemas.microsoft.com/office/drawing/2014/main" id="{3BB4AA5D-36D9-4313-ABEC-08E78F5AA062}"/>
              </a:ext>
            </a:extLst>
          </p:cNvPr>
          <p:cNvSpPr>
            <a:spLocks noGrp="1"/>
          </p:cNvSpPr>
          <p:nvPr>
            <p:ph type="sldNum" sz="quarter" idx="12"/>
          </p:nvPr>
        </p:nvSpPr>
        <p:spPr/>
        <p:txBody>
          <a:bodyPr/>
          <a:lstStyle/>
          <a:p>
            <a:pPr marL="0" marR="0" lvl="0" indent="0" algn="r" defTabSz="457063" rtl="0" eaLnBrk="1" fontAlgn="base" latinLnBrk="0" hangingPunct="1">
              <a:lnSpc>
                <a:spcPct val="100000"/>
              </a:lnSpc>
              <a:spcBef>
                <a:spcPct val="0"/>
              </a:spcBef>
              <a:spcAft>
                <a:spcPct val="0"/>
              </a:spcAft>
              <a:buClrTx/>
              <a:buSzTx/>
              <a:buFontTx/>
              <a:buNone/>
              <a:tabLst/>
              <a:defRPr/>
            </a:pPr>
            <a:fld id="{B3156C06-7585-42CA-9440-7CF41082D519}" type="slidenum">
              <a:rPr kumimoji="0" lang="nl-NL" sz="700" b="0" i="0" u="none" strike="noStrike" kern="1200" cap="none" spc="0" normalizeH="0" baseline="0" noProof="0">
                <a:ln>
                  <a:noFill/>
                </a:ln>
                <a:solidFill>
                  <a:srgbClr val="FFFFFF"/>
                </a:solidFill>
                <a:effectLst/>
                <a:uLnTx/>
                <a:uFillTx/>
                <a:latin typeface="Arial" charset="0"/>
                <a:ea typeface="+mn-ea"/>
                <a:cs typeface="Arial" charset="0"/>
              </a:rPr>
              <a:pPr marL="0" marR="0" lvl="0" indent="0" algn="r" defTabSz="457063" rtl="0" eaLnBrk="1" fontAlgn="base" latinLnBrk="0" hangingPunct="1">
                <a:lnSpc>
                  <a:spcPct val="100000"/>
                </a:lnSpc>
                <a:spcBef>
                  <a:spcPct val="0"/>
                </a:spcBef>
                <a:spcAft>
                  <a:spcPct val="0"/>
                </a:spcAft>
                <a:buClrTx/>
                <a:buSzTx/>
                <a:buFontTx/>
                <a:buNone/>
                <a:tabLst/>
                <a:defRPr/>
              </a:pPr>
              <a:t>35</a:t>
            </a:fld>
            <a:endParaRPr kumimoji="0" lang="nl-NL" sz="700" b="0" i="0" u="none" strike="noStrike" kern="1200" cap="none" spc="0" normalizeH="0" baseline="0" noProof="0" dirty="0">
              <a:ln>
                <a:noFill/>
              </a:ln>
              <a:solidFill>
                <a:srgbClr val="FFFFFF"/>
              </a:solidFill>
              <a:effectLst/>
              <a:uLnTx/>
              <a:uFillTx/>
              <a:latin typeface="Arial" charset="0"/>
              <a:ea typeface="+mn-ea"/>
              <a:cs typeface="Arial" charset="0"/>
            </a:endParaRPr>
          </a:p>
        </p:txBody>
      </p:sp>
      <p:pic>
        <p:nvPicPr>
          <p:cNvPr id="18" name="Tijdelijke aanduiding voor inhoud 17" descr="Afbeelding met buiten, lucht, persoon&#10;&#10;Automatisch gegenereerde beschrijving">
            <a:extLst>
              <a:ext uri="{FF2B5EF4-FFF2-40B4-BE49-F238E27FC236}">
                <a16:creationId xmlns:a16="http://schemas.microsoft.com/office/drawing/2014/main" id="{C916405B-7868-4CB2-9FE0-A5C9F76FCACB}"/>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424350" y="1080754"/>
            <a:ext cx="2656655" cy="3542207"/>
          </a:xfrm>
        </p:spPr>
      </p:pic>
      <p:sp>
        <p:nvSpPr>
          <p:cNvPr id="6" name="Tijdelijke aanduiding voor datum 5">
            <a:extLst>
              <a:ext uri="{FF2B5EF4-FFF2-40B4-BE49-F238E27FC236}">
                <a16:creationId xmlns:a16="http://schemas.microsoft.com/office/drawing/2014/main" id="{576E575B-5B60-402B-B3A3-7C744449FD76}"/>
              </a:ext>
            </a:extLst>
          </p:cNvPr>
          <p:cNvSpPr>
            <a:spLocks noGrp="1"/>
          </p:cNvSpPr>
          <p:nvPr>
            <p:ph type="dt" sz="half" idx="10"/>
          </p:nvPr>
        </p:nvSpPr>
        <p:spPr/>
        <p:txBody>
          <a:body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nl-NL" sz="700" b="0" i="0" u="none" strike="noStrike" kern="1200" cap="none" spc="0" normalizeH="0" baseline="0" noProof="0" dirty="0">
                <a:ln>
                  <a:noFill/>
                </a:ln>
                <a:solidFill>
                  <a:srgbClr val="FFFFFF"/>
                </a:solidFill>
                <a:effectLst/>
                <a:uLnTx/>
                <a:uFillTx/>
                <a:latin typeface="Arial" charset="0"/>
                <a:ea typeface="+mn-ea"/>
                <a:cs typeface="+mn-cs"/>
              </a:rPr>
              <a:t>|   Hier footer invullen</a:t>
            </a:r>
          </a:p>
        </p:txBody>
      </p:sp>
      <p:pic>
        <p:nvPicPr>
          <p:cNvPr id="20" name="Tijdelijke aanduiding voor inhoud 19" descr="Afbeelding met jongen, persoon, kind, buiten&#10;&#10;Automatisch gegenereerde beschrijving">
            <a:extLst>
              <a:ext uri="{FF2B5EF4-FFF2-40B4-BE49-F238E27FC236}">
                <a16:creationId xmlns:a16="http://schemas.microsoft.com/office/drawing/2014/main" id="{C71BABDB-381F-420D-9C8B-52F8F149334E}"/>
              </a:ext>
            </a:extLst>
          </p:cNvPr>
          <p:cNvPicPr>
            <a:picLocks noGrp="1" noChangeAspect="1"/>
          </p:cNvPicPr>
          <p:nvPr>
            <p:ph sz="half" idx="13"/>
          </p:nvPr>
        </p:nvPicPr>
        <p:blipFill>
          <a:blip r:embed="rId4" cstate="screen">
            <a:extLst>
              <a:ext uri="{28A0092B-C50C-407E-A947-70E740481C1C}">
                <a14:useLocalDpi xmlns:a14="http://schemas.microsoft.com/office/drawing/2010/main"/>
              </a:ext>
            </a:extLst>
          </a:blip>
          <a:stretch>
            <a:fillRect/>
          </a:stretch>
        </p:blipFill>
        <p:spPr>
          <a:xfrm>
            <a:off x="3240499" y="1072330"/>
            <a:ext cx="2663003" cy="1561801"/>
          </a:xfrm>
        </p:spPr>
      </p:pic>
      <p:pic>
        <p:nvPicPr>
          <p:cNvPr id="22" name="Tijdelijke aanduiding voor inhoud 21" descr="Afbeelding met persoon, buiten, oranje&#10;&#10;Automatisch gegenereerde beschrijving">
            <a:extLst>
              <a:ext uri="{FF2B5EF4-FFF2-40B4-BE49-F238E27FC236}">
                <a16:creationId xmlns:a16="http://schemas.microsoft.com/office/drawing/2014/main" id="{2C0CF856-4631-4AA6-A67F-18F450542FBA}"/>
              </a:ext>
            </a:extLst>
          </p:cNvPr>
          <p:cNvPicPr>
            <a:picLocks noGrp="1" noChangeAspect="1"/>
          </p:cNvPicPr>
          <p:nvPr>
            <p:ph sz="half" idx="14"/>
          </p:nvPr>
        </p:nvPicPr>
        <p:blipFill rotWithShape="1">
          <a:blip r:embed="rId5" cstate="screen">
            <a:extLst>
              <a:ext uri="{28A0092B-C50C-407E-A947-70E740481C1C}">
                <a14:useLocalDpi xmlns:a14="http://schemas.microsoft.com/office/drawing/2010/main"/>
              </a:ext>
            </a:extLst>
          </a:blip>
          <a:srcRect/>
          <a:stretch/>
        </p:blipFill>
        <p:spPr>
          <a:xfrm>
            <a:off x="6056648" y="1080755"/>
            <a:ext cx="2663003" cy="1561802"/>
          </a:xfrm>
        </p:spPr>
      </p:pic>
      <p:pic>
        <p:nvPicPr>
          <p:cNvPr id="24" name="Afbeelding 23" descr="Afbeelding met persoon, buiten, mobiele telefoon&#10;&#10;Automatisch gegenereerde beschrijving">
            <a:extLst>
              <a:ext uri="{FF2B5EF4-FFF2-40B4-BE49-F238E27FC236}">
                <a16:creationId xmlns:a16="http://schemas.microsoft.com/office/drawing/2014/main" id="{48094090-1171-4302-8F6D-C3589CBC38A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85662" y="2771978"/>
            <a:ext cx="1233989" cy="1850984"/>
          </a:xfrm>
          <a:prstGeom prst="rect">
            <a:avLst/>
          </a:prstGeom>
        </p:spPr>
      </p:pic>
      <p:pic>
        <p:nvPicPr>
          <p:cNvPr id="26" name="Afbeelding 25" descr="Afbeelding met water, buiten, reddingsvest, wetsuit&#10;&#10;Automatisch gegenereerde beschrijving">
            <a:extLst>
              <a:ext uri="{FF2B5EF4-FFF2-40B4-BE49-F238E27FC236}">
                <a16:creationId xmlns:a16="http://schemas.microsoft.com/office/drawing/2014/main" id="{789D4671-C5CB-4EF7-880B-336DDD8FA38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240498" y="2775376"/>
            <a:ext cx="1618486" cy="1851947"/>
          </a:xfrm>
          <a:prstGeom prst="rect">
            <a:avLst/>
          </a:prstGeom>
        </p:spPr>
      </p:pic>
      <p:pic>
        <p:nvPicPr>
          <p:cNvPr id="28" name="Afbeelding 27" descr="Afbeelding met geel, persoon, buiten, staand&#10;&#10;Automatisch gegenereerde beschrijving">
            <a:extLst>
              <a:ext uri="{FF2B5EF4-FFF2-40B4-BE49-F238E27FC236}">
                <a16:creationId xmlns:a16="http://schemas.microsoft.com/office/drawing/2014/main" id="{E4AEEDC2-9776-4030-9874-DC7A9CF19F0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018479" y="2775376"/>
            <a:ext cx="2299453" cy="1850984"/>
          </a:xfrm>
          <a:prstGeom prst="rect">
            <a:avLst/>
          </a:prstGeom>
        </p:spPr>
      </p:pic>
    </p:spTree>
    <p:extLst>
      <p:ext uri="{BB962C8B-B14F-4D97-AF65-F5344CB8AC3E}">
        <p14:creationId xmlns:p14="http://schemas.microsoft.com/office/powerpoint/2010/main" val="2593523535"/>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descr="Afbeelding met persoon, groep&#10;&#10;Automatisch gegenereerde beschrijving">
            <a:extLst>
              <a:ext uri="{FF2B5EF4-FFF2-40B4-BE49-F238E27FC236}">
                <a16:creationId xmlns:a16="http://schemas.microsoft.com/office/drawing/2014/main" id="{25921D3E-C923-48E4-A29D-EE513AE68161}"/>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a:fillRect/>
          </a:stretch>
        </p:blipFill>
        <p:spPr/>
      </p:pic>
      <p:sp>
        <p:nvSpPr>
          <p:cNvPr id="3" name="Tijdelijke aanduiding voor tekst 2">
            <a:extLst>
              <a:ext uri="{FF2B5EF4-FFF2-40B4-BE49-F238E27FC236}">
                <a16:creationId xmlns:a16="http://schemas.microsoft.com/office/drawing/2014/main" id="{EDD27796-0405-422B-99D9-112B23B5EED5}"/>
              </a:ext>
            </a:extLst>
          </p:cNvPr>
          <p:cNvSpPr>
            <a:spLocks noGrp="1"/>
          </p:cNvSpPr>
          <p:nvPr>
            <p:ph type="body" sz="quarter" idx="11"/>
          </p:nvPr>
        </p:nvSpPr>
        <p:spPr/>
        <p:txBody>
          <a:bodyPr/>
          <a:lstStyle/>
          <a:p>
            <a:endParaRPr lang="nl-NL" dirty="0"/>
          </a:p>
        </p:txBody>
      </p:sp>
    </p:spTree>
    <p:extLst>
      <p:ext uri="{BB962C8B-B14F-4D97-AF65-F5344CB8AC3E}">
        <p14:creationId xmlns:p14="http://schemas.microsoft.com/office/powerpoint/2010/main" val="527542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9C40DA-E55F-4738-A9B7-99B0712B82A5}"/>
              </a:ext>
            </a:extLst>
          </p:cNvPr>
          <p:cNvSpPr>
            <a:spLocks noGrp="1"/>
          </p:cNvSpPr>
          <p:nvPr>
            <p:ph type="title"/>
          </p:nvPr>
        </p:nvSpPr>
        <p:spPr>
          <a:xfrm>
            <a:off x="628650" y="1534724"/>
            <a:ext cx="7886700" cy="840230"/>
          </a:xfrm>
        </p:spPr>
        <p:txBody>
          <a:bodyPr/>
          <a:lstStyle/>
          <a:p>
            <a:r>
              <a:rPr lang="nl-NL" dirty="0"/>
              <a:t>Welke opleiding is nodig?</a:t>
            </a:r>
          </a:p>
        </p:txBody>
      </p:sp>
      <p:sp>
        <p:nvSpPr>
          <p:cNvPr id="3" name="Tijdelijke aanduiding voor tekst 2">
            <a:extLst>
              <a:ext uri="{FF2B5EF4-FFF2-40B4-BE49-F238E27FC236}">
                <a16:creationId xmlns:a16="http://schemas.microsoft.com/office/drawing/2014/main" id="{06926D80-31CB-4E72-BD7E-9645ACAEBB2A}"/>
              </a:ext>
            </a:extLst>
          </p:cNvPr>
          <p:cNvSpPr>
            <a:spLocks noGrp="1"/>
          </p:cNvSpPr>
          <p:nvPr>
            <p:ph type="body" idx="1"/>
          </p:nvPr>
        </p:nvSpPr>
        <p:spPr>
          <a:xfrm>
            <a:off x="628650" y="2216347"/>
            <a:ext cx="7886700" cy="392672"/>
          </a:xfrm>
        </p:spPr>
        <p:txBody>
          <a:bodyPr/>
          <a:lstStyle/>
          <a:p>
            <a:r>
              <a:rPr lang="nl-NL" dirty="0"/>
              <a:t>VOORBEREID OP ALLE SITUATIES</a:t>
            </a:r>
          </a:p>
        </p:txBody>
      </p:sp>
      <p:sp>
        <p:nvSpPr>
          <p:cNvPr id="4" name="Tijdelijke aanduiding voor dianummer 3">
            <a:extLst>
              <a:ext uri="{FF2B5EF4-FFF2-40B4-BE49-F238E27FC236}">
                <a16:creationId xmlns:a16="http://schemas.microsoft.com/office/drawing/2014/main" id="{0A039F16-C0E5-4655-8054-2DDF94F644C6}"/>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B57B585-15A3-41F7-B32A-17A2A431C13C}" type="slidenum">
              <a:rPr kumimoji="0" lang="nl-NL" sz="800" b="0" i="0" u="none" strike="noStrike" kern="1200" cap="none" spc="0" normalizeH="0" baseline="0" noProof="0" smtClean="0">
                <a:ln>
                  <a:noFill/>
                </a:ln>
                <a:solidFill>
                  <a:srgbClr val="003E61"/>
                </a:solidFill>
                <a:effectLst/>
                <a:uLnTx/>
                <a:uFillTx/>
                <a:latin typeface="Arial Narrow"/>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37</a:t>
            </a:fld>
            <a:endParaRPr kumimoji="0" lang="nl-NL" sz="800" b="0" i="0" u="none" strike="noStrike" kern="1200" cap="none" spc="0" normalizeH="0" baseline="0" noProof="0" dirty="0">
              <a:ln>
                <a:noFill/>
              </a:ln>
              <a:solidFill>
                <a:srgbClr val="003E61"/>
              </a:solidFill>
              <a:effectLst/>
              <a:uLnTx/>
              <a:uFillTx/>
              <a:latin typeface="Arial Narrow"/>
              <a:ea typeface="+mn-ea"/>
              <a:cs typeface="+mn-cs"/>
            </a:endParaRPr>
          </a:p>
        </p:txBody>
      </p:sp>
    </p:spTree>
    <p:extLst>
      <p:ext uri="{BB962C8B-B14F-4D97-AF65-F5344CB8AC3E}">
        <p14:creationId xmlns:p14="http://schemas.microsoft.com/office/powerpoint/2010/main" val="2672429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descr="Afbeelding met water, watervoertuig, transport, boot&#10;&#10;Automatisch gegenereerde beschrijving">
            <a:extLst>
              <a:ext uri="{FF2B5EF4-FFF2-40B4-BE49-F238E27FC236}">
                <a16:creationId xmlns:a16="http://schemas.microsoft.com/office/drawing/2014/main" id="{7D222F4F-9A10-1422-D1D9-02A87C17EB4C}"/>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a:fillRect/>
          </a:stretch>
        </p:blipFill>
        <p:spPr/>
      </p:pic>
      <p:sp>
        <p:nvSpPr>
          <p:cNvPr id="6" name="Tijdelijke aanduiding voor tekst 5">
            <a:extLst>
              <a:ext uri="{FF2B5EF4-FFF2-40B4-BE49-F238E27FC236}">
                <a16:creationId xmlns:a16="http://schemas.microsoft.com/office/drawing/2014/main" id="{ED0B3AF5-52DD-DCD2-E95B-864F93EEDEE0}"/>
              </a:ext>
            </a:extLst>
          </p:cNvPr>
          <p:cNvSpPr>
            <a:spLocks noGrp="1"/>
          </p:cNvSpPr>
          <p:nvPr>
            <p:ph type="body"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056F12F3-0141-8EC4-63DB-57A39D4AA820}"/>
              </a:ext>
            </a:extLst>
          </p:cNvPr>
          <p:cNvSpPr>
            <a:spLocks noGrp="1"/>
          </p:cNvSpPr>
          <p:nvPr>
            <p:ph type="sldNum" sz="quarter" idx="4294967295"/>
          </p:nvPr>
        </p:nvSpPr>
        <p:spPr>
          <a:xfrm>
            <a:off x="0" y="4824413"/>
            <a:ext cx="2057400" cy="273050"/>
          </a:xfrm>
        </p:spPr>
        <p:txBody>
          <a:bodyPr/>
          <a:lstStyle/>
          <a:p>
            <a:fld id="{4B57B585-15A3-41F7-B32A-17A2A431C13C}" type="slidenum">
              <a:rPr lang="nl-NL" smtClean="0"/>
              <a:pPr/>
              <a:t>38</a:t>
            </a:fld>
            <a:endParaRPr lang="nl-NL"/>
          </a:p>
        </p:txBody>
      </p:sp>
    </p:spTree>
    <p:extLst>
      <p:ext uri="{BB962C8B-B14F-4D97-AF65-F5344CB8AC3E}">
        <p14:creationId xmlns:p14="http://schemas.microsoft.com/office/powerpoint/2010/main" val="1645966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a:fillRect/>
          </a:stretch>
        </p:blipFill>
        <p:spPr/>
      </p:pic>
      <p:sp>
        <p:nvSpPr>
          <p:cNvPr id="5" name="Tijdelijke aanduiding voor inhoud 4"/>
          <p:cNvSpPr>
            <a:spLocks noGrp="1"/>
          </p:cNvSpPr>
          <p:nvPr>
            <p:ph sz="half" idx="2"/>
          </p:nvPr>
        </p:nvSpPr>
        <p:spPr>
          <a:xfrm>
            <a:off x="333568" y="616178"/>
            <a:ext cx="3219141" cy="318101"/>
          </a:xfrm>
        </p:spPr>
        <p:txBody>
          <a:bodyPr/>
          <a:lstStyle/>
          <a:p>
            <a:endParaRPr lang="nl-NL" dirty="0"/>
          </a:p>
        </p:txBody>
      </p:sp>
      <p:sp>
        <p:nvSpPr>
          <p:cNvPr id="7" name="Titel 6"/>
          <p:cNvSpPr>
            <a:spLocks noGrp="1"/>
          </p:cNvSpPr>
          <p:nvPr>
            <p:ph type="title"/>
          </p:nvPr>
        </p:nvSpPr>
        <p:spPr/>
        <p:txBody>
          <a:bodyPr/>
          <a:lstStyle/>
          <a:p>
            <a:r>
              <a:rPr lang="nl-NL" dirty="0"/>
              <a:t>Professionele opleidingen</a:t>
            </a:r>
          </a:p>
        </p:txBody>
      </p:sp>
    </p:spTree>
    <p:extLst>
      <p:ext uri="{BB962C8B-B14F-4D97-AF65-F5344CB8AC3E}">
        <p14:creationId xmlns:p14="http://schemas.microsoft.com/office/powerpoint/2010/main" val="2257628109"/>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196FB1-10F4-42B1-873B-D9D2D0D70ACA}"/>
              </a:ext>
            </a:extLst>
          </p:cNvPr>
          <p:cNvSpPr>
            <a:spLocks noGrp="1"/>
          </p:cNvSpPr>
          <p:nvPr>
            <p:ph type="title"/>
          </p:nvPr>
        </p:nvSpPr>
        <p:spPr>
          <a:xfrm>
            <a:off x="623888" y="2486699"/>
            <a:ext cx="7886700" cy="341632"/>
          </a:xfrm>
        </p:spPr>
        <p:txBody>
          <a:bodyPr/>
          <a:lstStyle/>
          <a:p>
            <a:r>
              <a:rPr lang="nl-NL" dirty="0"/>
              <a:t>24-UUR PER DAG, ALTIJD BESCHIKBAAR</a:t>
            </a:r>
          </a:p>
        </p:txBody>
      </p:sp>
    </p:spTree>
    <p:extLst>
      <p:ext uri="{BB962C8B-B14F-4D97-AF65-F5344CB8AC3E}">
        <p14:creationId xmlns:p14="http://schemas.microsoft.com/office/powerpoint/2010/main" val="3187173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descr="Afbeelding met binnen, zwemmen&#10;&#10;Automatisch gegenereerde beschrijving">
            <a:extLst>
              <a:ext uri="{FF2B5EF4-FFF2-40B4-BE49-F238E27FC236}">
                <a16:creationId xmlns:a16="http://schemas.microsoft.com/office/drawing/2014/main" id="{9EA3121B-8914-440D-8A3A-C5BF11C121B0}"/>
              </a:ext>
            </a:extLst>
          </p:cNvPr>
          <p:cNvPicPr>
            <a:picLocks noGrp="1" noChangeAspect="1"/>
          </p:cNvPicPr>
          <p:nvPr>
            <p:ph type="pic" idx="1"/>
          </p:nvPr>
        </p:nvPicPr>
        <p:blipFill rotWithShape="1">
          <a:blip r:embed="rId3" cstate="screen">
            <a:extLst>
              <a:ext uri="{28A0092B-C50C-407E-A947-70E740481C1C}">
                <a14:useLocalDpi xmlns:a14="http://schemas.microsoft.com/office/drawing/2010/main"/>
              </a:ext>
            </a:extLst>
          </a:blip>
          <a:srcRect/>
          <a:stretch/>
        </p:blipFill>
        <p:spPr>
          <a:xfrm>
            <a:off x="145800" y="138150"/>
            <a:ext cx="8852400" cy="4802400"/>
          </a:xfrm>
        </p:spPr>
      </p:pic>
      <p:sp>
        <p:nvSpPr>
          <p:cNvPr id="3" name="Tijdelijke aanduiding voor tekst 2">
            <a:extLst>
              <a:ext uri="{FF2B5EF4-FFF2-40B4-BE49-F238E27FC236}">
                <a16:creationId xmlns:a16="http://schemas.microsoft.com/office/drawing/2014/main" id="{5F5AFEB2-5787-42CA-8B38-B6C1EF6831B3}"/>
              </a:ext>
            </a:extLst>
          </p:cNvPr>
          <p:cNvSpPr>
            <a:spLocks noGrp="1"/>
          </p:cNvSpPr>
          <p:nvPr>
            <p:ph type="body" sz="quarter" idx="11"/>
          </p:nvPr>
        </p:nvSpPr>
        <p:spPr/>
        <p:txBody>
          <a:bodyPr/>
          <a:lstStyle/>
          <a:p>
            <a:endParaRPr lang="nl-NL" dirty="0"/>
          </a:p>
        </p:txBody>
      </p:sp>
    </p:spTree>
    <p:extLst>
      <p:ext uri="{BB962C8B-B14F-4D97-AF65-F5344CB8AC3E}">
        <p14:creationId xmlns:p14="http://schemas.microsoft.com/office/powerpoint/2010/main" val="2001932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descr="Afbeelding met tekst, plastic&#10;&#10;Automatisch gegenereerde beschrijving">
            <a:extLst>
              <a:ext uri="{FF2B5EF4-FFF2-40B4-BE49-F238E27FC236}">
                <a16:creationId xmlns:a16="http://schemas.microsoft.com/office/drawing/2014/main" id="{72DD1D62-BB89-44EA-98E5-8F7A2DFE0ED0}"/>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a:fillRect/>
          </a:stretch>
        </p:blipFill>
        <p:spPr/>
      </p:pic>
      <p:sp>
        <p:nvSpPr>
          <p:cNvPr id="3" name="Tijdelijke aanduiding voor tekst 2">
            <a:extLst>
              <a:ext uri="{FF2B5EF4-FFF2-40B4-BE49-F238E27FC236}">
                <a16:creationId xmlns:a16="http://schemas.microsoft.com/office/drawing/2014/main" id="{AD901302-6C54-45F2-A863-A690BF1C3D7B}"/>
              </a:ext>
            </a:extLst>
          </p:cNvPr>
          <p:cNvSpPr>
            <a:spLocks noGrp="1"/>
          </p:cNvSpPr>
          <p:nvPr>
            <p:ph type="body" sz="quarter" idx="11"/>
          </p:nvPr>
        </p:nvSpPr>
        <p:spPr/>
        <p:txBody>
          <a:bodyPr/>
          <a:lstStyle/>
          <a:p>
            <a:endParaRPr lang="nl-NL" dirty="0"/>
          </a:p>
        </p:txBody>
      </p:sp>
    </p:spTree>
    <p:extLst>
      <p:ext uri="{BB962C8B-B14F-4D97-AF65-F5344CB8AC3E}">
        <p14:creationId xmlns:p14="http://schemas.microsoft.com/office/powerpoint/2010/main" val="2241585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descr="Afbeelding met binnen&#10;&#10;Automatisch gegenereerde beschrijving">
            <a:extLst>
              <a:ext uri="{FF2B5EF4-FFF2-40B4-BE49-F238E27FC236}">
                <a16:creationId xmlns:a16="http://schemas.microsoft.com/office/drawing/2014/main" id="{CFBDC580-67B5-44EF-8D2C-42C2E9C29DB4}"/>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a:fillRect/>
          </a:stretch>
        </p:blipFill>
        <p:spPr/>
      </p:pic>
      <p:sp>
        <p:nvSpPr>
          <p:cNvPr id="3" name="Tijdelijke aanduiding voor tekst 2">
            <a:extLst>
              <a:ext uri="{FF2B5EF4-FFF2-40B4-BE49-F238E27FC236}">
                <a16:creationId xmlns:a16="http://schemas.microsoft.com/office/drawing/2014/main" id="{EDF2CF11-CA52-406B-AC4E-91C0C7BF2327}"/>
              </a:ext>
            </a:extLst>
          </p:cNvPr>
          <p:cNvSpPr>
            <a:spLocks noGrp="1"/>
          </p:cNvSpPr>
          <p:nvPr>
            <p:ph type="body" sz="quarter" idx="11"/>
          </p:nvPr>
        </p:nvSpPr>
        <p:spPr/>
        <p:txBody>
          <a:bodyPr/>
          <a:lstStyle/>
          <a:p>
            <a:endParaRPr lang="nl-NL" dirty="0"/>
          </a:p>
        </p:txBody>
      </p:sp>
    </p:spTree>
    <p:extLst>
      <p:ext uri="{BB962C8B-B14F-4D97-AF65-F5344CB8AC3E}">
        <p14:creationId xmlns:p14="http://schemas.microsoft.com/office/powerpoint/2010/main" val="3862393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descr="Afbeelding met tekst, persoon&#10;&#10;Automatisch gegenereerde beschrijving">
            <a:extLst>
              <a:ext uri="{FF2B5EF4-FFF2-40B4-BE49-F238E27FC236}">
                <a16:creationId xmlns:a16="http://schemas.microsoft.com/office/drawing/2014/main" id="{DE764D92-9BF5-46D9-9896-0EBD78EA4320}"/>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a:fillRect/>
          </a:stretch>
        </p:blipFill>
        <p:spPr/>
      </p:pic>
      <p:sp>
        <p:nvSpPr>
          <p:cNvPr id="3" name="Tijdelijke aanduiding voor tekst 2">
            <a:extLst>
              <a:ext uri="{FF2B5EF4-FFF2-40B4-BE49-F238E27FC236}">
                <a16:creationId xmlns:a16="http://schemas.microsoft.com/office/drawing/2014/main" id="{712B8BC1-A7CC-482B-B8FD-FC2B5EB27B73}"/>
              </a:ext>
            </a:extLst>
          </p:cNvPr>
          <p:cNvSpPr>
            <a:spLocks noGrp="1"/>
          </p:cNvSpPr>
          <p:nvPr>
            <p:ph type="body" sz="quarter" idx="11"/>
          </p:nvPr>
        </p:nvSpPr>
        <p:spPr/>
        <p:txBody>
          <a:bodyPr/>
          <a:lstStyle/>
          <a:p>
            <a:endParaRPr lang="nl-NL" dirty="0"/>
          </a:p>
        </p:txBody>
      </p:sp>
    </p:spTree>
    <p:extLst>
      <p:ext uri="{BB962C8B-B14F-4D97-AF65-F5344CB8AC3E}">
        <p14:creationId xmlns:p14="http://schemas.microsoft.com/office/powerpoint/2010/main" val="2903141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descr="Afbeelding met buiten, rook, stoom, reizen&#10;&#10;Automatisch gegenereerde beschrijving">
            <a:extLst>
              <a:ext uri="{FF2B5EF4-FFF2-40B4-BE49-F238E27FC236}">
                <a16:creationId xmlns:a16="http://schemas.microsoft.com/office/drawing/2014/main" id="{13FA3F01-8469-4933-A8C8-E5CF119C52DE}"/>
              </a:ext>
            </a:extLst>
          </p:cNvPr>
          <p:cNvPicPr>
            <a:picLocks noGrp="1" noChangeAspect="1"/>
          </p:cNvPicPr>
          <p:nvPr>
            <p:ph type="pic" idx="1"/>
          </p:nvPr>
        </p:nvPicPr>
        <p:blipFill rotWithShape="1">
          <a:blip r:embed="rId3" cstate="screen">
            <a:extLst>
              <a:ext uri="{28A0092B-C50C-407E-A947-70E740481C1C}">
                <a14:useLocalDpi xmlns:a14="http://schemas.microsoft.com/office/drawing/2010/main"/>
              </a:ext>
            </a:extLst>
          </a:blip>
          <a:srcRect/>
          <a:stretch/>
        </p:blipFill>
        <p:spPr>
          <a:xfrm>
            <a:off x="145800" y="138150"/>
            <a:ext cx="8852400" cy="4802400"/>
          </a:xfrm>
        </p:spPr>
      </p:pic>
      <p:sp>
        <p:nvSpPr>
          <p:cNvPr id="3" name="Tijdelijke aanduiding voor tekst 2">
            <a:extLst>
              <a:ext uri="{FF2B5EF4-FFF2-40B4-BE49-F238E27FC236}">
                <a16:creationId xmlns:a16="http://schemas.microsoft.com/office/drawing/2014/main" id="{E909C47C-2429-49DF-B839-32296C8B9DD7}"/>
              </a:ext>
            </a:extLst>
          </p:cNvPr>
          <p:cNvSpPr>
            <a:spLocks noGrp="1"/>
          </p:cNvSpPr>
          <p:nvPr>
            <p:ph type="body" sz="quarter" idx="11"/>
          </p:nvPr>
        </p:nvSpPr>
        <p:spPr/>
        <p:txBody>
          <a:bodyPr/>
          <a:lstStyle/>
          <a:p>
            <a:endParaRPr lang="nl-NL" dirty="0"/>
          </a:p>
        </p:txBody>
      </p:sp>
    </p:spTree>
    <p:extLst>
      <p:ext uri="{BB962C8B-B14F-4D97-AF65-F5344CB8AC3E}">
        <p14:creationId xmlns:p14="http://schemas.microsoft.com/office/powerpoint/2010/main" val="579225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11972535-6FEE-4C29-9DAC-BABF1CACF9BB}"/>
              </a:ext>
            </a:extLst>
          </p:cNvPr>
          <p:cNvSpPr>
            <a:spLocks noGrp="1"/>
          </p:cNvSpPr>
          <p:nvPr>
            <p:ph type="body" sz="quarter" idx="11"/>
          </p:nvPr>
        </p:nvSpPr>
        <p:spPr/>
        <p:txBody>
          <a:bodyPr/>
          <a:lstStyle/>
          <a:p>
            <a:endParaRPr lang="nl-NL" dirty="0"/>
          </a:p>
        </p:txBody>
      </p:sp>
      <p:pic>
        <p:nvPicPr>
          <p:cNvPr id="7" name="Tijdelijke aanduiding voor afbeelding 6" descr="Afbeelding met transport, hemel, voertuig, water&#10;&#10;Automatisch gegenereerde beschrijving">
            <a:extLst>
              <a:ext uri="{FF2B5EF4-FFF2-40B4-BE49-F238E27FC236}">
                <a16:creationId xmlns:a16="http://schemas.microsoft.com/office/drawing/2014/main" id="{7C6222F6-405D-5EF2-D6BB-5FCF46B0DE0A}"/>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32540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9C40DA-E55F-4738-A9B7-99B0712B82A5}"/>
              </a:ext>
            </a:extLst>
          </p:cNvPr>
          <p:cNvSpPr>
            <a:spLocks noGrp="1"/>
          </p:cNvSpPr>
          <p:nvPr>
            <p:ph type="title"/>
          </p:nvPr>
        </p:nvSpPr>
        <p:spPr>
          <a:xfrm>
            <a:off x="628650" y="1534724"/>
            <a:ext cx="7886700" cy="840230"/>
          </a:xfrm>
        </p:spPr>
        <p:txBody>
          <a:bodyPr/>
          <a:lstStyle/>
          <a:p>
            <a:r>
              <a:rPr lang="nl-NL" dirty="0"/>
              <a:t>Wie betaalt dat?</a:t>
            </a:r>
          </a:p>
        </p:txBody>
      </p:sp>
      <p:sp>
        <p:nvSpPr>
          <p:cNvPr id="4" name="Tijdelijke aanduiding voor dianummer 3">
            <a:extLst>
              <a:ext uri="{FF2B5EF4-FFF2-40B4-BE49-F238E27FC236}">
                <a16:creationId xmlns:a16="http://schemas.microsoft.com/office/drawing/2014/main" id="{0A039F16-C0E5-4655-8054-2DDF94F644C6}"/>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B57B585-15A3-41F7-B32A-17A2A431C13C}" type="slidenum">
              <a:rPr kumimoji="0" lang="nl-NL" sz="800" b="0" i="0" u="none" strike="noStrike" kern="1200" cap="none" spc="0" normalizeH="0" baseline="0" noProof="0" smtClean="0">
                <a:ln>
                  <a:noFill/>
                </a:ln>
                <a:solidFill>
                  <a:srgbClr val="003E61"/>
                </a:solidFill>
                <a:effectLst/>
                <a:uLnTx/>
                <a:uFillTx/>
                <a:latin typeface="Arial Narrow"/>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46</a:t>
            </a:fld>
            <a:endParaRPr kumimoji="0" lang="nl-NL" sz="800" b="0" i="0" u="none" strike="noStrike" kern="1200" cap="none" spc="0" normalizeH="0" baseline="0" noProof="0" dirty="0">
              <a:ln>
                <a:noFill/>
              </a:ln>
              <a:solidFill>
                <a:srgbClr val="003E61"/>
              </a:solidFill>
              <a:effectLst/>
              <a:uLnTx/>
              <a:uFillTx/>
              <a:latin typeface="Arial Narrow"/>
              <a:ea typeface="+mn-ea"/>
              <a:cs typeface="+mn-cs"/>
            </a:endParaRPr>
          </a:p>
        </p:txBody>
      </p:sp>
      <p:sp>
        <p:nvSpPr>
          <p:cNvPr id="6" name="Tijdelijke aanduiding voor tekst 5">
            <a:extLst>
              <a:ext uri="{FF2B5EF4-FFF2-40B4-BE49-F238E27FC236}">
                <a16:creationId xmlns:a16="http://schemas.microsoft.com/office/drawing/2014/main" id="{844304E3-A2B7-CAD3-38EA-7BDA04FB5E18}"/>
              </a:ext>
            </a:extLst>
          </p:cNvPr>
          <p:cNvSpPr>
            <a:spLocks noGrp="1"/>
          </p:cNvSpPr>
          <p:nvPr>
            <p:ph type="body" idx="1"/>
          </p:nvPr>
        </p:nvSpPr>
        <p:spPr/>
        <p:txBody>
          <a:bodyPr/>
          <a:lstStyle/>
          <a:p>
            <a:r>
              <a:rPr lang="nl-NL" dirty="0"/>
              <a:t>Donateurs, schenkers en fondsen</a:t>
            </a:r>
          </a:p>
        </p:txBody>
      </p:sp>
    </p:spTree>
    <p:extLst>
      <p:ext uri="{BB962C8B-B14F-4D97-AF65-F5344CB8AC3E}">
        <p14:creationId xmlns:p14="http://schemas.microsoft.com/office/powerpoint/2010/main" val="68663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alpha val="65000"/>
          </a:schemeClr>
        </a:solidFill>
        <a:effectLst/>
      </p:bgPr>
    </p:bg>
    <p:spTree>
      <p:nvGrpSpPr>
        <p:cNvPr id="1" name=""/>
        <p:cNvGrpSpPr/>
        <p:nvPr/>
      </p:nvGrpSpPr>
      <p:grpSpPr>
        <a:xfrm>
          <a:off x="0" y="0"/>
          <a:ext cx="0" cy="0"/>
          <a:chOff x="0" y="0"/>
          <a:chExt cx="0" cy="0"/>
        </a:xfrm>
      </p:grpSpPr>
      <p:pic>
        <p:nvPicPr>
          <p:cNvPr id="8" name="Tijdelijke aanduiding voor afbeelding 7"/>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a:fillRect/>
          </a:stretch>
        </p:blipFill>
        <p:spPr/>
      </p:pic>
      <p:sp>
        <p:nvSpPr>
          <p:cNvPr id="5" name="Tijdelijke aanduiding voor inhoud 4"/>
          <p:cNvSpPr>
            <a:spLocks noGrp="1"/>
          </p:cNvSpPr>
          <p:nvPr>
            <p:ph sz="half" idx="2"/>
          </p:nvPr>
        </p:nvSpPr>
        <p:spPr>
          <a:xfrm>
            <a:off x="334140" y="616178"/>
            <a:ext cx="8387098" cy="318101"/>
          </a:xfrm>
        </p:spPr>
        <p:txBody>
          <a:bodyPr/>
          <a:lstStyle/>
          <a:p>
            <a:r>
              <a:rPr lang="nl-NL" dirty="0"/>
              <a:t>Kosteloos – vrijwilligers - donateurs</a:t>
            </a:r>
          </a:p>
        </p:txBody>
      </p:sp>
      <p:sp>
        <p:nvSpPr>
          <p:cNvPr id="7" name="Titel 6"/>
          <p:cNvSpPr>
            <a:spLocks noGrp="1"/>
          </p:cNvSpPr>
          <p:nvPr>
            <p:ph type="title"/>
          </p:nvPr>
        </p:nvSpPr>
        <p:spPr>
          <a:xfrm>
            <a:off x="318101" y="371476"/>
            <a:ext cx="4145562" cy="307682"/>
          </a:xfrm>
        </p:spPr>
        <p:txBody>
          <a:bodyPr/>
          <a:lstStyle/>
          <a:p>
            <a:r>
              <a:rPr lang="nl-NL" dirty="0">
                <a:solidFill>
                  <a:srgbClr val="0D4773"/>
                </a:solidFill>
              </a:rPr>
              <a:t>Drie pijlers zijn stevig fundament</a:t>
            </a:r>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5936" y="1075993"/>
            <a:ext cx="2663003" cy="3546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278041" y="1059997"/>
            <a:ext cx="2625341" cy="356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6133198" y="1059997"/>
            <a:ext cx="2584866" cy="356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4098111"/>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descr="Afbeelding met tekst, persoon, binnen, mensen&#10;&#10;Automatisch gegenereerde beschrijving">
            <a:extLst>
              <a:ext uri="{FF2B5EF4-FFF2-40B4-BE49-F238E27FC236}">
                <a16:creationId xmlns:a16="http://schemas.microsoft.com/office/drawing/2014/main" id="{23B90E4F-6B87-4206-A887-ED345B23D966}"/>
              </a:ext>
            </a:extLst>
          </p:cNvPr>
          <p:cNvPicPr>
            <a:picLocks noGrp="1" noChangeAspect="1"/>
          </p:cNvPicPr>
          <p:nvPr>
            <p:ph type="pic" idx="1"/>
          </p:nvPr>
        </p:nvPicPr>
        <p:blipFill rotWithShape="1">
          <a:blip r:embed="rId3" cstate="screen">
            <a:extLst>
              <a:ext uri="{28A0092B-C50C-407E-A947-70E740481C1C}">
                <a14:useLocalDpi xmlns:a14="http://schemas.microsoft.com/office/drawing/2010/main"/>
              </a:ext>
            </a:extLst>
          </a:blip>
          <a:srcRect/>
          <a:stretch/>
        </p:blipFill>
        <p:spPr>
          <a:xfrm>
            <a:off x="145800" y="138150"/>
            <a:ext cx="8852400" cy="4802400"/>
          </a:xfrm>
        </p:spPr>
      </p:pic>
      <p:sp>
        <p:nvSpPr>
          <p:cNvPr id="3" name="Tijdelijke aanduiding voor tekst 2">
            <a:extLst>
              <a:ext uri="{FF2B5EF4-FFF2-40B4-BE49-F238E27FC236}">
                <a16:creationId xmlns:a16="http://schemas.microsoft.com/office/drawing/2014/main" id="{303BE5F0-42B0-4867-B5C8-8C0FB5EBDE60}"/>
              </a:ext>
            </a:extLst>
          </p:cNvPr>
          <p:cNvSpPr>
            <a:spLocks noGrp="1"/>
          </p:cNvSpPr>
          <p:nvPr>
            <p:ph type="body" sz="quarter" idx="11"/>
          </p:nvPr>
        </p:nvSpPr>
        <p:spPr/>
        <p:txBody>
          <a:bodyPr/>
          <a:lstStyle/>
          <a:p>
            <a:endParaRPr lang="nl-NL" dirty="0"/>
          </a:p>
        </p:txBody>
      </p:sp>
    </p:spTree>
    <p:extLst>
      <p:ext uri="{BB962C8B-B14F-4D97-AF65-F5344CB8AC3E}">
        <p14:creationId xmlns:p14="http://schemas.microsoft.com/office/powerpoint/2010/main" val="4083473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Tijdelijke aanduiding voor afbeelding 10"/>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a:fillRect/>
          </a:stretch>
        </p:blipFill>
        <p:spPr/>
      </p:pic>
      <p:sp>
        <p:nvSpPr>
          <p:cNvPr id="7" name="Titel 6"/>
          <p:cNvSpPr>
            <a:spLocks noGrp="1"/>
          </p:cNvSpPr>
          <p:nvPr>
            <p:ph type="title"/>
          </p:nvPr>
        </p:nvSpPr>
        <p:spPr>
          <a:xfrm>
            <a:off x="318101" y="371476"/>
            <a:ext cx="4254692" cy="307682"/>
          </a:xfrm>
        </p:spPr>
        <p:txBody>
          <a:bodyPr/>
          <a:lstStyle/>
          <a:p>
            <a:endParaRPr lang="nl-NL" dirty="0"/>
          </a:p>
        </p:txBody>
      </p:sp>
      <p:sp>
        <p:nvSpPr>
          <p:cNvPr id="2" name="Tijdelijke aanduiding voor inhoud 1"/>
          <p:cNvSpPr>
            <a:spLocks noGrp="1"/>
          </p:cNvSpPr>
          <p:nvPr>
            <p:ph sz="half" idx="2"/>
          </p:nvPr>
        </p:nvSpPr>
        <p:spPr>
          <a:xfrm>
            <a:off x="333568" y="616178"/>
            <a:ext cx="3219141" cy="318101"/>
          </a:xfrm>
        </p:spPr>
        <p:txBody>
          <a:bodyPr/>
          <a:lstStyle/>
          <a:p>
            <a:endParaRPr lang="nl-NL" dirty="0"/>
          </a:p>
        </p:txBody>
      </p:sp>
    </p:spTree>
    <p:extLst>
      <p:ext uri="{BB962C8B-B14F-4D97-AF65-F5344CB8AC3E}">
        <p14:creationId xmlns:p14="http://schemas.microsoft.com/office/powerpoint/2010/main" val="65251010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descr="Afbeelding met water, buiten, oranje, oceaan&#10;&#10;Automatisch gegenereerde beschrijving">
            <a:extLst>
              <a:ext uri="{FF2B5EF4-FFF2-40B4-BE49-F238E27FC236}">
                <a16:creationId xmlns:a16="http://schemas.microsoft.com/office/drawing/2014/main" id="{CD689A4C-1A64-452C-82F7-74BAA0FAEA4A}"/>
              </a:ext>
            </a:extLst>
          </p:cNvPr>
          <p:cNvPicPr>
            <a:picLocks noGrp="1" noChangeAspect="1"/>
          </p:cNvPicPr>
          <p:nvPr>
            <p:ph type="pic" idx="13"/>
          </p:nvPr>
        </p:nvPicPr>
        <p:blipFill>
          <a:blip r:embed="rId3" cstate="screen">
            <a:extLst>
              <a:ext uri="{28A0092B-C50C-407E-A947-70E740481C1C}">
                <a14:useLocalDpi xmlns:a14="http://schemas.microsoft.com/office/drawing/2010/main"/>
              </a:ext>
            </a:extLst>
          </a:blip>
          <a:srcRect/>
          <a:stretch>
            <a:fillRect/>
          </a:stretch>
        </p:blipFill>
        <p:spPr/>
      </p:pic>
      <p:sp>
        <p:nvSpPr>
          <p:cNvPr id="19" name="Tijdelijke aanduiding voor tekst 18">
            <a:extLst>
              <a:ext uri="{FF2B5EF4-FFF2-40B4-BE49-F238E27FC236}">
                <a16:creationId xmlns:a16="http://schemas.microsoft.com/office/drawing/2014/main" id="{A40083E7-B850-47FB-BFE1-49B293130184}"/>
              </a:ext>
            </a:extLst>
          </p:cNvPr>
          <p:cNvSpPr>
            <a:spLocks noGrp="1"/>
          </p:cNvSpPr>
          <p:nvPr>
            <p:ph type="body" sz="quarter" idx="19"/>
          </p:nvPr>
        </p:nvSpPr>
        <p:spPr/>
        <p:txBody>
          <a:bodyPr/>
          <a:lstStyle/>
          <a:p>
            <a:r>
              <a:rPr lang="nl-NL" dirty="0"/>
              <a:t>Koninklijke Nederlandse Redding Maatschappij</a:t>
            </a:r>
          </a:p>
        </p:txBody>
      </p:sp>
      <p:sp>
        <p:nvSpPr>
          <p:cNvPr id="28" name="Titel 27">
            <a:extLst>
              <a:ext uri="{FF2B5EF4-FFF2-40B4-BE49-F238E27FC236}">
                <a16:creationId xmlns:a16="http://schemas.microsoft.com/office/drawing/2014/main" id="{650E3DD9-A9B1-4413-94A2-29E7B805D8FD}"/>
              </a:ext>
            </a:extLst>
          </p:cNvPr>
          <p:cNvSpPr>
            <a:spLocks noGrp="1"/>
          </p:cNvSpPr>
          <p:nvPr>
            <p:ph type="ctrTitle"/>
          </p:nvPr>
        </p:nvSpPr>
        <p:spPr>
          <a:xfrm>
            <a:off x="298919" y="1395588"/>
            <a:ext cx="4365951" cy="1949010"/>
          </a:xfrm>
        </p:spPr>
        <p:txBody>
          <a:bodyPr/>
          <a:lstStyle/>
          <a:p>
            <a:r>
              <a:rPr lang="nl-NL" dirty="0"/>
              <a:t>Altijd beschikbaar</a:t>
            </a:r>
          </a:p>
        </p:txBody>
      </p:sp>
      <p:sp>
        <p:nvSpPr>
          <p:cNvPr id="37" name="Ondertitel 36">
            <a:extLst>
              <a:ext uri="{FF2B5EF4-FFF2-40B4-BE49-F238E27FC236}">
                <a16:creationId xmlns:a16="http://schemas.microsoft.com/office/drawing/2014/main" id="{E971109B-6E4A-47C0-89C7-F878AAE8491D}"/>
              </a:ext>
            </a:extLst>
          </p:cNvPr>
          <p:cNvSpPr>
            <a:spLocks noGrp="1"/>
          </p:cNvSpPr>
          <p:nvPr>
            <p:ph type="subTitle" idx="1"/>
          </p:nvPr>
        </p:nvSpPr>
        <p:spPr/>
        <p:txBody>
          <a:bodyPr/>
          <a:lstStyle/>
          <a:p>
            <a:r>
              <a:rPr lang="nl-NL" dirty="0"/>
              <a:t>Vrijwilligers maken het verschil</a:t>
            </a:r>
          </a:p>
        </p:txBody>
      </p:sp>
      <p:sp>
        <p:nvSpPr>
          <p:cNvPr id="38" name="Tijdelijke aanduiding voor tekst 37">
            <a:extLst>
              <a:ext uri="{FF2B5EF4-FFF2-40B4-BE49-F238E27FC236}">
                <a16:creationId xmlns:a16="http://schemas.microsoft.com/office/drawing/2014/main" id="{7E2C5944-E958-42F2-A41D-003EAE1EA8BC}"/>
              </a:ext>
            </a:extLst>
          </p:cNvPr>
          <p:cNvSpPr>
            <a:spLocks noGrp="1"/>
          </p:cNvSpPr>
          <p:nvPr>
            <p:ph type="body" sz="quarter" idx="14"/>
          </p:nvPr>
        </p:nvSpPr>
        <p:spPr/>
        <p:txBody>
          <a:bodyPr/>
          <a:lstStyle/>
          <a:p>
            <a:r>
              <a:rPr lang="nl-NL" dirty="0"/>
              <a:t> </a:t>
            </a:r>
          </a:p>
        </p:txBody>
      </p:sp>
      <p:sp>
        <p:nvSpPr>
          <p:cNvPr id="39" name="Tijdelijke aanduiding voor tekst 38">
            <a:extLst>
              <a:ext uri="{FF2B5EF4-FFF2-40B4-BE49-F238E27FC236}">
                <a16:creationId xmlns:a16="http://schemas.microsoft.com/office/drawing/2014/main" id="{47B70968-5172-440F-AEE6-FFA08E2E5B78}"/>
              </a:ext>
            </a:extLst>
          </p:cNvPr>
          <p:cNvSpPr>
            <a:spLocks noGrp="1"/>
          </p:cNvSpPr>
          <p:nvPr>
            <p:ph type="body" sz="quarter" idx="15"/>
          </p:nvPr>
        </p:nvSpPr>
        <p:spPr/>
        <p:txBody>
          <a:bodyPr/>
          <a:lstStyle/>
          <a:p>
            <a:r>
              <a:rPr lang="nl-NL" dirty="0"/>
              <a:t> </a:t>
            </a:r>
          </a:p>
        </p:txBody>
      </p:sp>
    </p:spTree>
    <p:extLst>
      <p:ext uri="{BB962C8B-B14F-4D97-AF65-F5344CB8AC3E}">
        <p14:creationId xmlns:p14="http://schemas.microsoft.com/office/powerpoint/2010/main" val="58849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a:extLst>
              <a:ext uri="{FF2B5EF4-FFF2-40B4-BE49-F238E27FC236}">
                <a16:creationId xmlns:a16="http://schemas.microsoft.com/office/drawing/2014/main" id="{9E751A11-51C9-B0DB-B7D3-E1192EE2900D}"/>
              </a:ext>
            </a:extLst>
          </p:cNvPr>
          <p:cNvPicPr>
            <a:picLocks noGrp="1" noChangeAspect="1"/>
          </p:cNvPicPr>
          <p:nvPr>
            <p:ph type="pic" idx="1"/>
          </p:nvPr>
        </p:nvPicPr>
        <p:blipFill rotWithShape="1">
          <a:blip r:embed="rId3" cstate="screen">
            <a:extLst>
              <a:ext uri="{28A0092B-C50C-407E-A947-70E740481C1C}">
                <a14:useLocalDpi xmlns:a14="http://schemas.microsoft.com/office/drawing/2010/main"/>
              </a:ext>
            </a:extLst>
          </a:blip>
          <a:srcRect/>
          <a:stretch/>
        </p:blipFill>
        <p:spPr>
          <a:xfrm>
            <a:off x="145800" y="138150"/>
            <a:ext cx="8852400" cy="4802400"/>
          </a:xfrm>
        </p:spPr>
      </p:pic>
      <p:sp>
        <p:nvSpPr>
          <p:cNvPr id="3" name="Tijdelijke aanduiding voor tekst 2">
            <a:extLst>
              <a:ext uri="{FF2B5EF4-FFF2-40B4-BE49-F238E27FC236}">
                <a16:creationId xmlns:a16="http://schemas.microsoft.com/office/drawing/2014/main" id="{F4BF9E28-755E-8B51-B341-C2DDE705A920}"/>
              </a:ext>
            </a:extLst>
          </p:cNvPr>
          <p:cNvSpPr>
            <a:spLocks noGrp="1"/>
          </p:cNvSpPr>
          <p:nvPr>
            <p:ph type="body" sz="quarter" idx="11"/>
          </p:nvPr>
        </p:nvSpPr>
        <p:spPr/>
        <p:txBody>
          <a:bodyPr/>
          <a:lstStyle/>
          <a:p>
            <a:endParaRPr lang="nl-NL" dirty="0"/>
          </a:p>
        </p:txBody>
      </p:sp>
    </p:spTree>
    <p:extLst>
      <p:ext uri="{BB962C8B-B14F-4D97-AF65-F5344CB8AC3E}">
        <p14:creationId xmlns:p14="http://schemas.microsoft.com/office/powerpoint/2010/main" val="3223696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a:fillRect/>
          </a:stretch>
        </p:blipFill>
        <p:spPr/>
      </p:pic>
      <p:sp>
        <p:nvSpPr>
          <p:cNvPr id="3" name="Tijdelijke aanduiding voor voettekst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800" b="0" i="0" u="none" strike="noStrike" kern="1200" cap="none" spc="0" normalizeH="0" baseline="0" noProof="0" dirty="0">
                <a:ln>
                  <a:noFill/>
                </a:ln>
                <a:solidFill>
                  <a:srgbClr val="FFFFFF"/>
                </a:solidFill>
                <a:effectLst/>
                <a:uLnTx/>
                <a:uFillTx/>
                <a:latin typeface="Arial Narrow"/>
                <a:ea typeface="+mn-ea"/>
                <a:cs typeface="+mn-cs"/>
              </a:rPr>
              <a:t>Koninklijke Nederlandse Redding Maatschappij</a:t>
            </a:r>
          </a:p>
        </p:txBody>
      </p:sp>
      <p:sp>
        <p:nvSpPr>
          <p:cNvPr id="4" name="Tijdelijke aanduiding voor dianummer 3"/>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3156C06-7585-42CA-9440-7CF41082D519}" type="slidenum">
              <a:rPr kumimoji="0" sz="800" b="0" i="0" u="none" strike="noStrike" kern="1200" cap="none" spc="0" normalizeH="0" baseline="0" noProof="0">
                <a:ln>
                  <a:noFill/>
                </a:ln>
                <a:solidFill>
                  <a:srgbClr val="FFFFFF"/>
                </a:solidFill>
                <a:effectLst/>
                <a:uLnTx/>
                <a:uFillTx/>
                <a:latin typeface="Arial Narrow"/>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51</a:t>
            </a:fld>
            <a:endParaRPr kumimoji="0" sz="800" b="0" i="0" u="none" strike="noStrike" kern="1200" cap="none" spc="0" normalizeH="0" baseline="0" noProof="0" dirty="0">
              <a:ln>
                <a:noFill/>
              </a:ln>
              <a:solidFill>
                <a:srgbClr val="FFFFFF"/>
              </a:solidFill>
              <a:effectLst/>
              <a:uLnTx/>
              <a:uFillTx/>
              <a:latin typeface="Arial Narrow"/>
              <a:ea typeface="+mn-ea"/>
              <a:cs typeface="+mn-cs"/>
            </a:endParaRPr>
          </a:p>
        </p:txBody>
      </p:sp>
      <p:sp>
        <p:nvSpPr>
          <p:cNvPr id="5" name="Tijdelijke aanduiding voor inhoud 4"/>
          <p:cNvSpPr>
            <a:spLocks noGrp="1"/>
          </p:cNvSpPr>
          <p:nvPr>
            <p:ph sz="half" idx="2"/>
          </p:nvPr>
        </p:nvSpPr>
        <p:spPr>
          <a:xfrm>
            <a:off x="334140" y="616178"/>
            <a:ext cx="3218707" cy="318101"/>
          </a:xfrm>
        </p:spPr>
        <p:txBody>
          <a:bodyPr/>
          <a:lstStyle/>
          <a:p>
            <a:r>
              <a:rPr lang="nl-NL" dirty="0"/>
              <a:t>Is onze opdracht.</a:t>
            </a:r>
          </a:p>
        </p:txBody>
      </p:sp>
      <p:sp>
        <p:nvSpPr>
          <p:cNvPr id="7" name="Titel 6"/>
          <p:cNvSpPr>
            <a:spLocks noGrp="1"/>
          </p:cNvSpPr>
          <p:nvPr>
            <p:ph type="title"/>
          </p:nvPr>
        </p:nvSpPr>
        <p:spPr/>
        <p:txBody>
          <a:bodyPr/>
          <a:lstStyle/>
          <a:p>
            <a:r>
              <a:rPr lang="nl-NL" dirty="0"/>
              <a:t>Veilig uit</a:t>
            </a:r>
          </a:p>
        </p:txBody>
      </p:sp>
    </p:spTree>
    <p:extLst>
      <p:ext uri="{BB962C8B-B14F-4D97-AF65-F5344CB8AC3E}">
        <p14:creationId xmlns:p14="http://schemas.microsoft.com/office/powerpoint/2010/main" val="561781381"/>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a:fillRect/>
          </a:stretch>
        </p:blipFill>
        <p:spPr/>
      </p:pic>
      <p:sp>
        <p:nvSpPr>
          <p:cNvPr id="3" name="Tijdelijke aanduiding voor voettekst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800" b="0" i="0" u="none" strike="noStrike" kern="1200" cap="none" spc="0" normalizeH="0" baseline="0" noProof="0" dirty="0">
                <a:ln>
                  <a:noFill/>
                </a:ln>
                <a:solidFill>
                  <a:srgbClr val="FFFFFF"/>
                </a:solidFill>
                <a:effectLst/>
                <a:uLnTx/>
                <a:uFillTx/>
                <a:latin typeface="Arial Narrow"/>
                <a:ea typeface="+mn-ea"/>
                <a:cs typeface="+mn-cs"/>
              </a:rPr>
              <a:t>Koninklijke Nederlandse Redding Maatschappij</a:t>
            </a:r>
          </a:p>
        </p:txBody>
      </p:sp>
      <p:sp>
        <p:nvSpPr>
          <p:cNvPr id="4" name="Tijdelijke aanduiding voor dianummer 3"/>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3156C06-7585-42CA-9440-7CF41082D519}" type="slidenum">
              <a:rPr kumimoji="0" sz="800" b="0" i="0" u="none" strike="noStrike" kern="1200" cap="none" spc="0" normalizeH="0" baseline="0" noProof="0">
                <a:ln>
                  <a:noFill/>
                </a:ln>
                <a:solidFill>
                  <a:srgbClr val="FFFFFF"/>
                </a:solidFill>
                <a:effectLst/>
                <a:uLnTx/>
                <a:uFillTx/>
                <a:latin typeface="Arial Narrow"/>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52</a:t>
            </a:fld>
            <a:endParaRPr kumimoji="0" sz="800" b="0" i="0" u="none" strike="noStrike" kern="1200" cap="none" spc="0" normalizeH="0" baseline="0" noProof="0" dirty="0">
              <a:ln>
                <a:noFill/>
              </a:ln>
              <a:solidFill>
                <a:srgbClr val="FFFFFF"/>
              </a:solidFill>
              <a:effectLst/>
              <a:uLnTx/>
              <a:uFillTx/>
              <a:latin typeface="Arial Narrow"/>
              <a:ea typeface="+mn-ea"/>
              <a:cs typeface="+mn-cs"/>
            </a:endParaRPr>
          </a:p>
        </p:txBody>
      </p:sp>
      <p:sp>
        <p:nvSpPr>
          <p:cNvPr id="5" name="Tijdelijke aanduiding voor inhoud 4"/>
          <p:cNvSpPr>
            <a:spLocks noGrp="1"/>
          </p:cNvSpPr>
          <p:nvPr>
            <p:ph sz="half" idx="2"/>
          </p:nvPr>
        </p:nvSpPr>
        <p:spPr>
          <a:xfrm>
            <a:off x="334140" y="616178"/>
            <a:ext cx="4613469" cy="561758"/>
          </a:xfrm>
        </p:spPr>
        <p:txBody>
          <a:bodyPr/>
          <a:lstStyle/>
          <a:p>
            <a:r>
              <a:rPr lang="nl-NL" dirty="0"/>
              <a:t>de belangrijkste verplichting naar vrijwilligers en mensen in nood.</a:t>
            </a:r>
          </a:p>
        </p:txBody>
      </p:sp>
      <p:sp>
        <p:nvSpPr>
          <p:cNvPr id="7" name="Titel 6"/>
          <p:cNvSpPr>
            <a:spLocks noGrp="1"/>
          </p:cNvSpPr>
          <p:nvPr>
            <p:ph type="title"/>
          </p:nvPr>
        </p:nvSpPr>
        <p:spPr/>
        <p:txBody>
          <a:bodyPr/>
          <a:lstStyle/>
          <a:p>
            <a:r>
              <a:rPr lang="nl-NL" dirty="0"/>
              <a:t>Veilig thuis</a:t>
            </a:r>
          </a:p>
        </p:txBody>
      </p:sp>
    </p:spTree>
    <p:extLst>
      <p:ext uri="{BB962C8B-B14F-4D97-AF65-F5344CB8AC3E}">
        <p14:creationId xmlns:p14="http://schemas.microsoft.com/office/powerpoint/2010/main" val="2334783994"/>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show="0">
  <p:cSld>
    <p:bg>
      <p:bgPr>
        <a:solidFill>
          <a:schemeClr val="bg1">
            <a:alpha val="65000"/>
          </a:schemeClr>
        </a:solidFill>
        <a:effectLst/>
      </p:bgPr>
    </p:bg>
    <p:spTree>
      <p:nvGrpSpPr>
        <p:cNvPr id="1" name=""/>
        <p:cNvGrpSpPr/>
        <p:nvPr/>
      </p:nvGrpSpPr>
      <p:grpSpPr>
        <a:xfrm>
          <a:off x="0" y="0"/>
          <a:ext cx="0" cy="0"/>
          <a:chOff x="0" y="0"/>
          <a:chExt cx="0" cy="0"/>
        </a:xfrm>
      </p:grpSpPr>
      <p:pic>
        <p:nvPicPr>
          <p:cNvPr id="7" name="Tijdelijke aanduiding voor afbeelding 6" descr="Afbeelding met boom, buiten, persoon, vrachtwagen&#10;&#10;Automatisch gegenereerde beschrijving">
            <a:extLst>
              <a:ext uri="{FF2B5EF4-FFF2-40B4-BE49-F238E27FC236}">
                <a16:creationId xmlns:a16="http://schemas.microsoft.com/office/drawing/2014/main" id="{8C710B91-7AE3-429C-8B9F-CF870852E819}"/>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a:fillRect/>
          </a:stretch>
        </p:blipFill>
        <p:spPr/>
      </p:pic>
      <p:sp>
        <p:nvSpPr>
          <p:cNvPr id="3" name="Tijdelijke aanduiding voor dianummer 2">
            <a:extLst>
              <a:ext uri="{FF2B5EF4-FFF2-40B4-BE49-F238E27FC236}">
                <a16:creationId xmlns:a16="http://schemas.microsoft.com/office/drawing/2014/main" id="{4FC7D4F5-F4D7-4583-9D05-0D7EDB9923E5}"/>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3156C06-7585-42CA-9440-7CF41082D519}" type="slidenum">
              <a:rPr kumimoji="0" lang="nl-NL" sz="800" b="0" i="0" u="none" strike="noStrike" kern="1200" cap="none" spc="0" normalizeH="0" baseline="0" noProof="0" smtClean="0">
                <a:ln>
                  <a:noFill/>
                </a:ln>
                <a:solidFill>
                  <a:srgbClr val="003E61"/>
                </a:solidFill>
                <a:effectLst/>
                <a:uLnTx/>
                <a:uFillTx/>
                <a:latin typeface="Arial Narrow"/>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53</a:t>
            </a:fld>
            <a:endParaRPr kumimoji="0" lang="nl-NL" sz="800" b="0" i="0" u="none" strike="noStrike" kern="1200" cap="none" spc="0" normalizeH="0" baseline="0" noProof="0" dirty="0">
              <a:ln>
                <a:noFill/>
              </a:ln>
              <a:solidFill>
                <a:srgbClr val="003E61"/>
              </a:solidFill>
              <a:effectLst/>
              <a:uLnTx/>
              <a:uFillTx/>
              <a:latin typeface="Arial Narrow"/>
              <a:ea typeface="+mn-ea"/>
              <a:cs typeface="+mn-cs"/>
            </a:endParaRPr>
          </a:p>
        </p:txBody>
      </p:sp>
      <p:sp>
        <p:nvSpPr>
          <p:cNvPr id="4" name="Tijdelijke aanduiding voor inhoud 3">
            <a:extLst>
              <a:ext uri="{FF2B5EF4-FFF2-40B4-BE49-F238E27FC236}">
                <a16:creationId xmlns:a16="http://schemas.microsoft.com/office/drawing/2014/main" id="{52523ADA-C4BC-43F4-8BD9-E04ABDA03069}"/>
              </a:ext>
            </a:extLst>
          </p:cNvPr>
          <p:cNvSpPr>
            <a:spLocks noGrp="1"/>
          </p:cNvSpPr>
          <p:nvPr>
            <p:ph sz="half" idx="2"/>
          </p:nvPr>
        </p:nvSpPr>
        <p:spPr/>
        <p:txBody>
          <a:bodyPr/>
          <a:lstStyle/>
          <a:p>
            <a:endParaRPr lang="nl-NL" dirty="0"/>
          </a:p>
        </p:txBody>
      </p:sp>
      <p:sp>
        <p:nvSpPr>
          <p:cNvPr id="5" name="Titel 4">
            <a:extLst>
              <a:ext uri="{FF2B5EF4-FFF2-40B4-BE49-F238E27FC236}">
                <a16:creationId xmlns:a16="http://schemas.microsoft.com/office/drawing/2014/main" id="{EC195783-6692-4F67-9FBB-B175C83EBD09}"/>
              </a:ext>
            </a:extLst>
          </p:cNvPr>
          <p:cNvSpPr>
            <a:spLocks noGrp="1"/>
          </p:cNvSpPr>
          <p:nvPr>
            <p:ph type="title"/>
          </p:nvPr>
        </p:nvSpPr>
        <p:spPr/>
        <p:txBody>
          <a:bodyPr/>
          <a:lstStyle/>
          <a:p>
            <a:endParaRPr lang="nl-NL" dirty="0"/>
          </a:p>
        </p:txBody>
      </p:sp>
    </p:spTree>
    <p:extLst>
      <p:ext uri="{BB962C8B-B14F-4D97-AF65-F5344CB8AC3E}">
        <p14:creationId xmlns:p14="http://schemas.microsoft.com/office/powerpoint/2010/main" val="3680413365"/>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show="0">
  <p:cSld>
    <p:bg>
      <p:bgPr>
        <a:solidFill>
          <a:schemeClr val="bg1">
            <a:alpha val="65000"/>
          </a:schemeClr>
        </a:solidFill>
        <a:effectLst/>
      </p:bgPr>
    </p:bg>
    <p:spTree>
      <p:nvGrpSpPr>
        <p:cNvPr id="1" name=""/>
        <p:cNvGrpSpPr/>
        <p:nvPr/>
      </p:nvGrpSpPr>
      <p:grpSpPr>
        <a:xfrm>
          <a:off x="0" y="0"/>
          <a:ext cx="0" cy="0"/>
          <a:chOff x="0" y="0"/>
          <a:chExt cx="0" cy="0"/>
        </a:xfrm>
      </p:grpSpPr>
      <p:pic>
        <p:nvPicPr>
          <p:cNvPr id="7" name="Tijdelijke aanduiding voor afbeelding 6" descr="Afbeelding met vrachtwagen, lucht, buiten, auto&#10;&#10;Automatisch gegenereerde beschrijving">
            <a:extLst>
              <a:ext uri="{FF2B5EF4-FFF2-40B4-BE49-F238E27FC236}">
                <a16:creationId xmlns:a16="http://schemas.microsoft.com/office/drawing/2014/main" id="{AF729162-8A38-4A02-8E56-0BD8D3A8FBB8}"/>
              </a:ext>
            </a:extLst>
          </p:cNvPr>
          <p:cNvPicPr>
            <a:picLocks noGrp="1" noChangeAspect="1"/>
          </p:cNvPicPr>
          <p:nvPr>
            <p:ph type="pic" idx="1"/>
          </p:nvPr>
        </p:nvPicPr>
        <p:blipFill rotWithShape="1">
          <a:blip r:embed="rId3" cstate="screen">
            <a:extLst>
              <a:ext uri="{28A0092B-C50C-407E-A947-70E740481C1C}">
                <a14:useLocalDpi xmlns:a14="http://schemas.microsoft.com/office/drawing/2010/main"/>
              </a:ext>
            </a:extLst>
          </a:blip>
          <a:srcRect l="-18"/>
          <a:stretch/>
        </p:blipFill>
        <p:spPr>
          <a:xfrm>
            <a:off x="144440" y="146005"/>
            <a:ext cx="8851949" cy="4853077"/>
          </a:xfrm>
        </p:spPr>
      </p:pic>
      <p:sp>
        <p:nvSpPr>
          <p:cNvPr id="3" name="Tijdelijke aanduiding voor dianummer 2">
            <a:extLst>
              <a:ext uri="{FF2B5EF4-FFF2-40B4-BE49-F238E27FC236}">
                <a16:creationId xmlns:a16="http://schemas.microsoft.com/office/drawing/2014/main" id="{1922CFFE-1F13-4BA6-B6CF-0FAFEF5E59D2}"/>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3156C06-7585-42CA-9440-7CF41082D519}" type="slidenum">
              <a:rPr kumimoji="0" lang="nl-NL" sz="800" b="0" i="0" u="none" strike="noStrike" kern="1200" cap="none" spc="0" normalizeH="0" baseline="0" noProof="0" smtClean="0">
                <a:ln>
                  <a:noFill/>
                </a:ln>
                <a:solidFill>
                  <a:srgbClr val="003E61"/>
                </a:solidFill>
                <a:effectLst/>
                <a:uLnTx/>
                <a:uFillTx/>
                <a:latin typeface="Arial Narrow"/>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54</a:t>
            </a:fld>
            <a:endParaRPr kumimoji="0" lang="nl-NL" sz="800" b="0" i="0" u="none" strike="noStrike" kern="1200" cap="none" spc="0" normalizeH="0" baseline="0" noProof="0" dirty="0">
              <a:ln>
                <a:noFill/>
              </a:ln>
              <a:solidFill>
                <a:srgbClr val="003E61"/>
              </a:solidFill>
              <a:effectLst/>
              <a:uLnTx/>
              <a:uFillTx/>
              <a:latin typeface="Arial Narrow"/>
              <a:ea typeface="+mn-ea"/>
              <a:cs typeface="+mn-cs"/>
            </a:endParaRPr>
          </a:p>
        </p:txBody>
      </p:sp>
      <p:sp>
        <p:nvSpPr>
          <p:cNvPr id="4" name="Tijdelijke aanduiding voor inhoud 3">
            <a:extLst>
              <a:ext uri="{FF2B5EF4-FFF2-40B4-BE49-F238E27FC236}">
                <a16:creationId xmlns:a16="http://schemas.microsoft.com/office/drawing/2014/main" id="{8DCCEB8C-E2DC-4CB5-83AB-CD6344D6EA69}"/>
              </a:ext>
            </a:extLst>
          </p:cNvPr>
          <p:cNvSpPr>
            <a:spLocks noGrp="1"/>
          </p:cNvSpPr>
          <p:nvPr>
            <p:ph sz="half" idx="2"/>
          </p:nvPr>
        </p:nvSpPr>
        <p:spPr/>
        <p:txBody>
          <a:bodyPr/>
          <a:lstStyle/>
          <a:p>
            <a:endParaRPr lang="nl-NL" dirty="0"/>
          </a:p>
        </p:txBody>
      </p:sp>
      <p:sp>
        <p:nvSpPr>
          <p:cNvPr id="5" name="Titel 4">
            <a:extLst>
              <a:ext uri="{FF2B5EF4-FFF2-40B4-BE49-F238E27FC236}">
                <a16:creationId xmlns:a16="http://schemas.microsoft.com/office/drawing/2014/main" id="{A58E586C-7981-4F67-BF9B-10B555902E63}"/>
              </a:ext>
            </a:extLst>
          </p:cNvPr>
          <p:cNvSpPr>
            <a:spLocks noGrp="1"/>
          </p:cNvSpPr>
          <p:nvPr>
            <p:ph type="title"/>
          </p:nvPr>
        </p:nvSpPr>
        <p:spPr/>
        <p:txBody>
          <a:bodyPr/>
          <a:lstStyle/>
          <a:p>
            <a:endParaRPr lang="nl-NL" dirty="0"/>
          </a:p>
        </p:txBody>
      </p:sp>
    </p:spTree>
    <p:extLst>
      <p:ext uri="{BB962C8B-B14F-4D97-AF65-F5344CB8AC3E}">
        <p14:creationId xmlns:p14="http://schemas.microsoft.com/office/powerpoint/2010/main" val="2920186656"/>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show="0">
  <p:cSld>
    <p:bg>
      <p:bgPr>
        <a:solidFill>
          <a:schemeClr val="bg1">
            <a:alpha val="65000"/>
          </a:schemeClr>
        </a:solidFill>
        <a:effectLst/>
      </p:bgPr>
    </p:bg>
    <p:spTree>
      <p:nvGrpSpPr>
        <p:cNvPr id="1" name=""/>
        <p:cNvGrpSpPr/>
        <p:nvPr/>
      </p:nvGrpSpPr>
      <p:grpSpPr>
        <a:xfrm>
          <a:off x="0" y="0"/>
          <a:ext cx="0" cy="0"/>
          <a:chOff x="0" y="0"/>
          <a:chExt cx="0" cy="0"/>
        </a:xfrm>
      </p:grpSpPr>
      <p:pic>
        <p:nvPicPr>
          <p:cNvPr id="7" name="Tijdelijke aanduiding voor afbeelding 6" descr="Afbeelding met binnen, werken&#10;&#10;Automatisch gegenereerde beschrijving">
            <a:extLst>
              <a:ext uri="{FF2B5EF4-FFF2-40B4-BE49-F238E27FC236}">
                <a16:creationId xmlns:a16="http://schemas.microsoft.com/office/drawing/2014/main" id="{34EED96D-E907-4297-844E-8BB8A56E26E1}"/>
              </a:ext>
            </a:extLst>
          </p:cNvPr>
          <p:cNvPicPr>
            <a:picLocks noGrp="1" noChangeAspect="1"/>
          </p:cNvPicPr>
          <p:nvPr>
            <p:ph type="pic" idx="1"/>
          </p:nvPr>
        </p:nvPicPr>
        <p:blipFill rotWithShape="1">
          <a:blip r:embed="rId3" cstate="screen">
            <a:extLst>
              <a:ext uri="{28A0092B-C50C-407E-A947-70E740481C1C}">
                <a14:useLocalDpi xmlns:a14="http://schemas.microsoft.com/office/drawing/2010/main"/>
              </a:ext>
            </a:extLst>
          </a:blip>
          <a:srcRect/>
          <a:stretch/>
        </p:blipFill>
        <p:spPr>
          <a:xfrm>
            <a:off x="163629" y="146004"/>
            <a:ext cx="8797491" cy="4844386"/>
          </a:xfrm>
        </p:spPr>
      </p:pic>
      <p:sp>
        <p:nvSpPr>
          <p:cNvPr id="3" name="Tijdelijke aanduiding voor dianummer 2">
            <a:extLst>
              <a:ext uri="{FF2B5EF4-FFF2-40B4-BE49-F238E27FC236}">
                <a16:creationId xmlns:a16="http://schemas.microsoft.com/office/drawing/2014/main" id="{E2FF12C5-E157-45A1-853E-6D2A53AA3AF4}"/>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3156C06-7585-42CA-9440-7CF41082D519}" type="slidenum">
              <a:rPr kumimoji="0" lang="nl-NL" sz="800" b="0" i="0" u="none" strike="noStrike" kern="1200" cap="none" spc="0" normalizeH="0" baseline="0" noProof="0" smtClean="0">
                <a:ln>
                  <a:noFill/>
                </a:ln>
                <a:solidFill>
                  <a:srgbClr val="003E61"/>
                </a:solidFill>
                <a:effectLst/>
                <a:uLnTx/>
                <a:uFillTx/>
                <a:latin typeface="Arial Narrow"/>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55</a:t>
            </a:fld>
            <a:endParaRPr kumimoji="0" lang="nl-NL" sz="800" b="0" i="0" u="none" strike="noStrike" kern="1200" cap="none" spc="0" normalizeH="0" baseline="0" noProof="0" dirty="0">
              <a:ln>
                <a:noFill/>
              </a:ln>
              <a:solidFill>
                <a:srgbClr val="003E61"/>
              </a:solidFill>
              <a:effectLst/>
              <a:uLnTx/>
              <a:uFillTx/>
              <a:latin typeface="Arial Narrow"/>
              <a:ea typeface="+mn-ea"/>
              <a:cs typeface="+mn-cs"/>
            </a:endParaRPr>
          </a:p>
        </p:txBody>
      </p:sp>
      <p:sp>
        <p:nvSpPr>
          <p:cNvPr id="4" name="Tijdelijke aanduiding voor inhoud 3">
            <a:extLst>
              <a:ext uri="{FF2B5EF4-FFF2-40B4-BE49-F238E27FC236}">
                <a16:creationId xmlns:a16="http://schemas.microsoft.com/office/drawing/2014/main" id="{ECCE97D0-252A-43CD-972B-CFD4265EF1BB}"/>
              </a:ext>
            </a:extLst>
          </p:cNvPr>
          <p:cNvSpPr>
            <a:spLocks noGrp="1"/>
          </p:cNvSpPr>
          <p:nvPr>
            <p:ph sz="half" idx="2"/>
          </p:nvPr>
        </p:nvSpPr>
        <p:spPr/>
        <p:txBody>
          <a:bodyPr/>
          <a:lstStyle/>
          <a:p>
            <a:endParaRPr lang="nl-NL" dirty="0"/>
          </a:p>
        </p:txBody>
      </p:sp>
      <p:sp>
        <p:nvSpPr>
          <p:cNvPr id="5" name="Titel 4">
            <a:extLst>
              <a:ext uri="{FF2B5EF4-FFF2-40B4-BE49-F238E27FC236}">
                <a16:creationId xmlns:a16="http://schemas.microsoft.com/office/drawing/2014/main" id="{F35CF3E4-F111-496A-AF95-E8AE867EF85E}"/>
              </a:ext>
            </a:extLst>
          </p:cNvPr>
          <p:cNvSpPr>
            <a:spLocks noGrp="1"/>
          </p:cNvSpPr>
          <p:nvPr>
            <p:ph type="title"/>
          </p:nvPr>
        </p:nvSpPr>
        <p:spPr/>
        <p:txBody>
          <a:bodyPr/>
          <a:lstStyle/>
          <a:p>
            <a:endParaRPr lang="nl-NL" dirty="0"/>
          </a:p>
        </p:txBody>
      </p:sp>
    </p:spTree>
    <p:extLst>
      <p:ext uri="{BB962C8B-B14F-4D97-AF65-F5344CB8AC3E}">
        <p14:creationId xmlns:p14="http://schemas.microsoft.com/office/powerpoint/2010/main" val="2235994333"/>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Tijdelijke aanduiding voor afbeelding 4" descr="Afbeelding met lucht, buiten, grond, landbouwmachine&#10;&#10;Automatisch gegenereerde beschrijving">
            <a:extLst>
              <a:ext uri="{FF2B5EF4-FFF2-40B4-BE49-F238E27FC236}">
                <a16:creationId xmlns:a16="http://schemas.microsoft.com/office/drawing/2014/main" id="{30EC6362-B472-4467-9220-8CA05363F212}"/>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a:fillRect/>
          </a:stretch>
        </p:blipFill>
        <p:spPr/>
      </p:pic>
      <p:sp>
        <p:nvSpPr>
          <p:cNvPr id="3" name="Tijdelijke aanduiding voor tekst 2">
            <a:extLst>
              <a:ext uri="{FF2B5EF4-FFF2-40B4-BE49-F238E27FC236}">
                <a16:creationId xmlns:a16="http://schemas.microsoft.com/office/drawing/2014/main" id="{3406B341-5A8B-4E4F-8A67-C8BF84C88045}"/>
              </a:ext>
            </a:extLst>
          </p:cNvPr>
          <p:cNvSpPr>
            <a:spLocks noGrp="1"/>
          </p:cNvSpPr>
          <p:nvPr>
            <p:ph type="body" sz="quarter" idx="11"/>
          </p:nvPr>
        </p:nvSpPr>
        <p:spPr/>
        <p:txBody>
          <a:bodyPr/>
          <a:lstStyle/>
          <a:p>
            <a:endParaRPr lang="nl-NL" dirty="0"/>
          </a:p>
        </p:txBody>
      </p:sp>
    </p:spTree>
    <p:extLst>
      <p:ext uri="{BB962C8B-B14F-4D97-AF65-F5344CB8AC3E}">
        <p14:creationId xmlns:p14="http://schemas.microsoft.com/office/powerpoint/2010/main" val="2094043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Tijdelijke aanduiding voor afbeelding 8" descr="Afbeelding met lucht, buiten, water, boot&#10;&#10;Automatisch gegenereerde beschrijving">
            <a:extLst>
              <a:ext uri="{FF2B5EF4-FFF2-40B4-BE49-F238E27FC236}">
                <a16:creationId xmlns:a16="http://schemas.microsoft.com/office/drawing/2014/main" id="{4832B92E-43E2-4553-91FC-7C22B8191FB3}"/>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a:fillRect/>
          </a:stretch>
        </p:blipFill>
        <p:spPr/>
      </p:pic>
      <p:sp>
        <p:nvSpPr>
          <p:cNvPr id="3" name="Tijdelijke aanduiding voor voettekst 2">
            <a:extLst>
              <a:ext uri="{FF2B5EF4-FFF2-40B4-BE49-F238E27FC236}">
                <a16:creationId xmlns:a16="http://schemas.microsoft.com/office/drawing/2014/main" id="{A4651387-37E1-4C0B-BBB7-DAE54504A6CC}"/>
              </a:ext>
            </a:extLst>
          </p:cNvPr>
          <p:cNvSpPr>
            <a:spLocks noGrp="1"/>
          </p:cNvSpPr>
          <p:nvPr>
            <p:ph type="ftr" sz="quarter" idx="11"/>
          </p:nvPr>
        </p:nvSpPr>
        <p:spPr/>
        <p:txBody>
          <a:bodyPr/>
          <a:lstStyle/>
          <a:p>
            <a:pPr>
              <a:defRPr/>
            </a:pPr>
            <a:r>
              <a:rPr lang="nl-NL" dirty="0">
                <a:solidFill>
                  <a:srgbClr val="FFFFFF"/>
                </a:solidFill>
              </a:rPr>
              <a:t>Koninklijke Nederlandse Redding Maatschappij</a:t>
            </a:r>
          </a:p>
        </p:txBody>
      </p:sp>
      <p:sp>
        <p:nvSpPr>
          <p:cNvPr id="4" name="Tijdelijke aanduiding voor dianummer 3">
            <a:extLst>
              <a:ext uri="{FF2B5EF4-FFF2-40B4-BE49-F238E27FC236}">
                <a16:creationId xmlns:a16="http://schemas.microsoft.com/office/drawing/2014/main" id="{3C83B109-C63E-4E6D-8778-667A7145ABF6}"/>
              </a:ext>
            </a:extLst>
          </p:cNvPr>
          <p:cNvSpPr>
            <a:spLocks noGrp="1"/>
          </p:cNvSpPr>
          <p:nvPr>
            <p:ph type="sldNum" sz="quarter" idx="12"/>
          </p:nvPr>
        </p:nvSpPr>
        <p:spPr/>
        <p:txBody>
          <a:bodyPr/>
          <a:lstStyle/>
          <a:p>
            <a:pPr>
              <a:defRPr/>
            </a:pPr>
            <a:fld id="{B3156C06-7585-42CA-9440-7CF41082D519}" type="slidenum">
              <a:rPr lang="nl-NL">
                <a:solidFill>
                  <a:srgbClr val="FFFFFF"/>
                </a:solidFill>
              </a:rPr>
              <a:pPr>
                <a:defRPr/>
              </a:pPr>
              <a:t>57</a:t>
            </a:fld>
            <a:endParaRPr lang="nl-NL" dirty="0">
              <a:solidFill>
                <a:srgbClr val="FFFFFF"/>
              </a:solidFill>
            </a:endParaRPr>
          </a:p>
        </p:txBody>
      </p:sp>
      <p:sp>
        <p:nvSpPr>
          <p:cNvPr id="5" name="Tijdelijke aanduiding voor inhoud 4">
            <a:extLst>
              <a:ext uri="{FF2B5EF4-FFF2-40B4-BE49-F238E27FC236}">
                <a16:creationId xmlns:a16="http://schemas.microsoft.com/office/drawing/2014/main" id="{A0772CB5-62AF-4592-9EC7-FB464745B570}"/>
              </a:ext>
            </a:extLst>
          </p:cNvPr>
          <p:cNvSpPr>
            <a:spLocks noGrp="1"/>
          </p:cNvSpPr>
          <p:nvPr>
            <p:ph sz="half" idx="2"/>
          </p:nvPr>
        </p:nvSpPr>
        <p:spPr>
          <a:xfrm>
            <a:off x="333568" y="616178"/>
            <a:ext cx="3219141" cy="318101"/>
          </a:xfrm>
        </p:spPr>
        <p:txBody>
          <a:bodyPr/>
          <a:lstStyle/>
          <a:p>
            <a:endParaRPr lang="nl-NL" dirty="0"/>
          </a:p>
        </p:txBody>
      </p:sp>
      <p:sp>
        <p:nvSpPr>
          <p:cNvPr id="7" name="Titel 6">
            <a:extLst>
              <a:ext uri="{FF2B5EF4-FFF2-40B4-BE49-F238E27FC236}">
                <a16:creationId xmlns:a16="http://schemas.microsoft.com/office/drawing/2014/main" id="{934F742C-7DC7-4D07-B02F-E253F9AE3158}"/>
              </a:ext>
            </a:extLst>
          </p:cNvPr>
          <p:cNvSpPr>
            <a:spLocks noGrp="1"/>
          </p:cNvSpPr>
          <p:nvPr>
            <p:ph type="title"/>
          </p:nvPr>
        </p:nvSpPr>
        <p:spPr/>
        <p:txBody>
          <a:bodyPr/>
          <a:lstStyle/>
          <a:p>
            <a:endParaRPr lang="nl-NL" dirty="0"/>
          </a:p>
        </p:txBody>
      </p:sp>
    </p:spTree>
    <p:extLst>
      <p:ext uri="{BB962C8B-B14F-4D97-AF65-F5344CB8AC3E}">
        <p14:creationId xmlns:p14="http://schemas.microsoft.com/office/powerpoint/2010/main" val="3328694321"/>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Tijdelijke aanduiding voor afbeelding 4" descr="Afbeelding met buiten, persoon, mensen&#10;&#10;Automatisch gegenereerde beschrijving">
            <a:extLst>
              <a:ext uri="{FF2B5EF4-FFF2-40B4-BE49-F238E27FC236}">
                <a16:creationId xmlns:a16="http://schemas.microsoft.com/office/drawing/2014/main" id="{146D9769-BBE7-4B8E-BDF7-45298EB9814E}"/>
              </a:ext>
            </a:extLst>
          </p:cNvPr>
          <p:cNvPicPr>
            <a:picLocks noGrp="1" noChangeAspect="1"/>
          </p:cNvPicPr>
          <p:nvPr>
            <p:ph type="pic" idx="1"/>
          </p:nvPr>
        </p:nvPicPr>
        <p:blipFill rotWithShape="1">
          <a:blip r:embed="rId3" cstate="screen">
            <a:extLst>
              <a:ext uri="{28A0092B-C50C-407E-A947-70E740481C1C}">
                <a14:useLocalDpi xmlns:a14="http://schemas.microsoft.com/office/drawing/2010/main"/>
              </a:ext>
            </a:extLst>
          </a:blip>
          <a:srcRect/>
          <a:stretch/>
        </p:blipFill>
        <p:spPr>
          <a:xfrm>
            <a:off x="145800" y="138150"/>
            <a:ext cx="8852400" cy="4802400"/>
          </a:xfrm>
        </p:spPr>
      </p:pic>
      <p:sp>
        <p:nvSpPr>
          <p:cNvPr id="3" name="Tijdelijke aanduiding voor tekst 2">
            <a:extLst>
              <a:ext uri="{FF2B5EF4-FFF2-40B4-BE49-F238E27FC236}">
                <a16:creationId xmlns:a16="http://schemas.microsoft.com/office/drawing/2014/main" id="{08B66A71-3718-4568-809A-7A4306BCB19C}"/>
              </a:ext>
            </a:extLst>
          </p:cNvPr>
          <p:cNvSpPr>
            <a:spLocks noGrp="1"/>
          </p:cNvSpPr>
          <p:nvPr>
            <p:ph type="body" sz="quarter" idx="11"/>
          </p:nvPr>
        </p:nvSpPr>
        <p:spPr/>
        <p:txBody>
          <a:bodyPr/>
          <a:lstStyle/>
          <a:p>
            <a:endParaRPr lang="nl-NL" dirty="0"/>
          </a:p>
        </p:txBody>
      </p:sp>
    </p:spTree>
    <p:extLst>
      <p:ext uri="{BB962C8B-B14F-4D97-AF65-F5344CB8AC3E}">
        <p14:creationId xmlns:p14="http://schemas.microsoft.com/office/powerpoint/2010/main" val="2743548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Tijdelijke aanduiding voor afbeelding 4" descr="Afbeelding met rook, transport, stoom, binnenkort&#10;&#10;Automatisch gegenereerde beschrijving">
            <a:extLst>
              <a:ext uri="{FF2B5EF4-FFF2-40B4-BE49-F238E27FC236}">
                <a16:creationId xmlns:a16="http://schemas.microsoft.com/office/drawing/2014/main" id="{121AC135-779D-4720-939D-F58C7315E578}"/>
              </a:ext>
            </a:extLst>
          </p:cNvPr>
          <p:cNvPicPr>
            <a:picLocks noGrp="1" noChangeAspect="1"/>
          </p:cNvPicPr>
          <p:nvPr>
            <p:ph type="pic" idx="1"/>
          </p:nvPr>
        </p:nvPicPr>
        <p:blipFill rotWithShape="1">
          <a:blip r:embed="rId3" cstate="screen">
            <a:extLst>
              <a:ext uri="{28A0092B-C50C-407E-A947-70E740481C1C}">
                <a14:useLocalDpi xmlns:a14="http://schemas.microsoft.com/office/drawing/2010/main"/>
              </a:ext>
            </a:extLst>
          </a:blip>
          <a:srcRect/>
          <a:stretch/>
        </p:blipFill>
        <p:spPr>
          <a:xfrm>
            <a:off x="145800" y="138150"/>
            <a:ext cx="8852400" cy="4802400"/>
          </a:xfrm>
        </p:spPr>
      </p:pic>
      <p:sp>
        <p:nvSpPr>
          <p:cNvPr id="3" name="Tijdelijke aanduiding voor tekst 2">
            <a:extLst>
              <a:ext uri="{FF2B5EF4-FFF2-40B4-BE49-F238E27FC236}">
                <a16:creationId xmlns:a16="http://schemas.microsoft.com/office/drawing/2014/main" id="{228F5227-7761-4CE7-BE2D-E74B1EE2C4A0}"/>
              </a:ext>
            </a:extLst>
          </p:cNvPr>
          <p:cNvSpPr>
            <a:spLocks noGrp="1"/>
          </p:cNvSpPr>
          <p:nvPr>
            <p:ph type="body" sz="quarter" idx="11"/>
          </p:nvPr>
        </p:nvSpPr>
        <p:spPr/>
        <p:txBody>
          <a:bodyPr/>
          <a:lstStyle/>
          <a:p>
            <a:endParaRPr lang="nl-NL" dirty="0"/>
          </a:p>
        </p:txBody>
      </p:sp>
    </p:spTree>
    <p:extLst>
      <p:ext uri="{BB962C8B-B14F-4D97-AF65-F5344CB8AC3E}">
        <p14:creationId xmlns:p14="http://schemas.microsoft.com/office/powerpoint/2010/main" val="958454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FCD6246E-F93E-4FDB-8ACD-4A6200F4FE7C}"/>
              </a:ext>
            </a:extLst>
          </p:cNvPr>
          <p:cNvSpPr>
            <a:spLocks noGrp="1"/>
          </p:cNvSpPr>
          <p:nvPr>
            <p:ph type="body" idx="1"/>
          </p:nvPr>
        </p:nvSpPr>
        <p:spPr>
          <a:xfrm>
            <a:off x="640216" y="2731654"/>
            <a:ext cx="6315755" cy="426014"/>
          </a:xfrm>
        </p:spPr>
        <p:txBody>
          <a:bodyPr/>
          <a:lstStyle/>
          <a:p>
            <a:r>
              <a:rPr lang="nl-NL" dirty="0"/>
              <a:t>Mijn naam is: </a:t>
            </a:r>
          </a:p>
        </p:txBody>
      </p:sp>
      <p:sp>
        <p:nvSpPr>
          <p:cNvPr id="5" name="Tijdelijke aanduiding voor tekst 4">
            <a:extLst>
              <a:ext uri="{FF2B5EF4-FFF2-40B4-BE49-F238E27FC236}">
                <a16:creationId xmlns:a16="http://schemas.microsoft.com/office/drawing/2014/main" id="{1F60265F-ADA0-45CE-B14B-F8FDFC0BE3DC}"/>
              </a:ext>
            </a:extLst>
          </p:cNvPr>
          <p:cNvSpPr>
            <a:spLocks noGrp="1"/>
          </p:cNvSpPr>
          <p:nvPr>
            <p:ph type="body" sz="quarter" idx="13"/>
          </p:nvPr>
        </p:nvSpPr>
        <p:spPr/>
        <p:txBody>
          <a:bodyPr/>
          <a:lstStyle/>
          <a:p>
            <a:r>
              <a:rPr lang="nl-NL" dirty="0"/>
              <a:t>Ik vertel jullie vandaag meer over de redders op zee.</a:t>
            </a:r>
          </a:p>
        </p:txBody>
      </p:sp>
      <p:sp>
        <p:nvSpPr>
          <p:cNvPr id="6" name="Tijdelijke aanduiding voor dianummer 5">
            <a:extLst>
              <a:ext uri="{FF2B5EF4-FFF2-40B4-BE49-F238E27FC236}">
                <a16:creationId xmlns:a16="http://schemas.microsoft.com/office/drawing/2014/main" id="{1F0D2A8F-143C-4B8E-81C5-D197428FBFF2}"/>
              </a:ext>
            </a:extLst>
          </p:cNvPr>
          <p:cNvSpPr>
            <a:spLocks noGrp="1"/>
          </p:cNvSpPr>
          <p:nvPr>
            <p:ph type="sldNum" sz="quarter" idx="16"/>
          </p:nvPr>
        </p:nvSpPr>
        <p:spPr/>
        <p:txBody>
          <a:bodyPr/>
          <a:lstStyle/>
          <a:p>
            <a:fld id="{4B57B585-15A3-41F7-B32A-17A2A431C13C}" type="slidenum">
              <a:rPr lang="nl-NL" smtClean="0"/>
              <a:pPr/>
              <a:t>6</a:t>
            </a:fld>
            <a:endParaRPr lang="nl-NL" dirty="0"/>
          </a:p>
        </p:txBody>
      </p:sp>
      <p:sp>
        <p:nvSpPr>
          <p:cNvPr id="4" name="Tijdelijke aanduiding voor afbeelding 3">
            <a:extLst>
              <a:ext uri="{FF2B5EF4-FFF2-40B4-BE49-F238E27FC236}">
                <a16:creationId xmlns:a16="http://schemas.microsoft.com/office/drawing/2014/main" id="{827DEB78-9B49-182F-9CC6-BF6B7B0E9F49}"/>
              </a:ext>
            </a:extLst>
          </p:cNvPr>
          <p:cNvSpPr>
            <a:spLocks noGrp="1"/>
          </p:cNvSpPr>
          <p:nvPr>
            <p:ph type="pic" idx="11"/>
          </p:nvPr>
        </p:nvSpPr>
        <p:spPr/>
        <p:txBody>
          <a:bodyPr/>
          <a:lstStyle/>
          <a:p>
            <a:endParaRPr lang="nl-NL"/>
          </a:p>
        </p:txBody>
      </p:sp>
    </p:spTree>
    <p:extLst>
      <p:ext uri="{BB962C8B-B14F-4D97-AF65-F5344CB8AC3E}">
        <p14:creationId xmlns:p14="http://schemas.microsoft.com/office/powerpoint/2010/main" val="749069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Tijdelijke aanduiding voor afbeelding 4" descr="Afbeelding met persoon, oranje&#10;&#10;Automatisch gegenereerde beschrijving">
            <a:extLst>
              <a:ext uri="{FF2B5EF4-FFF2-40B4-BE49-F238E27FC236}">
                <a16:creationId xmlns:a16="http://schemas.microsoft.com/office/drawing/2014/main" id="{465AF12F-7FC4-4E0C-ACFA-3731D902834A}"/>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a:fillRect/>
          </a:stretch>
        </p:blipFill>
        <p:spPr/>
      </p:pic>
      <p:sp>
        <p:nvSpPr>
          <p:cNvPr id="3" name="Tijdelijke aanduiding voor tekst 2">
            <a:extLst>
              <a:ext uri="{FF2B5EF4-FFF2-40B4-BE49-F238E27FC236}">
                <a16:creationId xmlns:a16="http://schemas.microsoft.com/office/drawing/2014/main" id="{C7181E15-BBC4-4CC3-9A3F-A910A55A1846}"/>
              </a:ext>
            </a:extLst>
          </p:cNvPr>
          <p:cNvSpPr>
            <a:spLocks noGrp="1"/>
          </p:cNvSpPr>
          <p:nvPr>
            <p:ph type="body" sz="quarter" idx="11"/>
          </p:nvPr>
        </p:nvSpPr>
        <p:spPr/>
        <p:txBody>
          <a:bodyPr/>
          <a:lstStyle/>
          <a:p>
            <a:endParaRPr lang="nl-NL" dirty="0"/>
          </a:p>
        </p:txBody>
      </p:sp>
    </p:spTree>
    <p:extLst>
      <p:ext uri="{BB962C8B-B14F-4D97-AF65-F5344CB8AC3E}">
        <p14:creationId xmlns:p14="http://schemas.microsoft.com/office/powerpoint/2010/main" val="5358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Tijdelijke aanduiding voor afbeelding 4" descr="Afbeelding met buiten, licht, nacht, donker&#10;&#10;Automatisch gegenereerde beschrijving">
            <a:extLst>
              <a:ext uri="{FF2B5EF4-FFF2-40B4-BE49-F238E27FC236}">
                <a16:creationId xmlns:a16="http://schemas.microsoft.com/office/drawing/2014/main" id="{5C166DE2-F1CC-4FB2-A2BF-1B14AAFBB889}"/>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a:fillRect/>
          </a:stretch>
        </p:blipFill>
        <p:spPr/>
      </p:pic>
      <p:sp>
        <p:nvSpPr>
          <p:cNvPr id="3" name="Tijdelijke aanduiding voor tekst 2">
            <a:extLst>
              <a:ext uri="{FF2B5EF4-FFF2-40B4-BE49-F238E27FC236}">
                <a16:creationId xmlns:a16="http://schemas.microsoft.com/office/drawing/2014/main" id="{DAAA8724-DA8F-4E6E-A9DD-04892EB2DE5C}"/>
              </a:ext>
            </a:extLst>
          </p:cNvPr>
          <p:cNvSpPr>
            <a:spLocks noGrp="1"/>
          </p:cNvSpPr>
          <p:nvPr>
            <p:ph type="body" sz="quarter" idx="11"/>
          </p:nvPr>
        </p:nvSpPr>
        <p:spPr/>
        <p:txBody>
          <a:bodyPr/>
          <a:lstStyle/>
          <a:p>
            <a:endParaRPr lang="nl-NL" dirty="0"/>
          </a:p>
        </p:txBody>
      </p:sp>
    </p:spTree>
    <p:extLst>
      <p:ext uri="{BB962C8B-B14F-4D97-AF65-F5344CB8AC3E}">
        <p14:creationId xmlns:p14="http://schemas.microsoft.com/office/powerpoint/2010/main" val="2905111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9C40DA-E55F-4738-A9B7-99B0712B82A5}"/>
              </a:ext>
            </a:extLst>
          </p:cNvPr>
          <p:cNvSpPr>
            <a:spLocks noGrp="1"/>
          </p:cNvSpPr>
          <p:nvPr>
            <p:ph type="title"/>
          </p:nvPr>
        </p:nvSpPr>
        <p:spPr>
          <a:xfrm>
            <a:off x="628650" y="1534724"/>
            <a:ext cx="7886700" cy="840230"/>
          </a:xfrm>
        </p:spPr>
        <p:txBody>
          <a:bodyPr/>
          <a:lstStyle/>
          <a:p>
            <a:r>
              <a:rPr lang="nl-NL" dirty="0"/>
              <a:t>Radio medische dienst</a:t>
            </a:r>
          </a:p>
        </p:txBody>
      </p:sp>
      <p:sp>
        <p:nvSpPr>
          <p:cNvPr id="3" name="Tijdelijke aanduiding voor tekst 2">
            <a:extLst>
              <a:ext uri="{FF2B5EF4-FFF2-40B4-BE49-F238E27FC236}">
                <a16:creationId xmlns:a16="http://schemas.microsoft.com/office/drawing/2014/main" id="{06926D80-31CB-4E72-BD7E-9645ACAEBB2A}"/>
              </a:ext>
            </a:extLst>
          </p:cNvPr>
          <p:cNvSpPr>
            <a:spLocks noGrp="1"/>
          </p:cNvSpPr>
          <p:nvPr>
            <p:ph type="body" idx="1"/>
          </p:nvPr>
        </p:nvSpPr>
        <p:spPr>
          <a:xfrm>
            <a:off x="628650" y="2319007"/>
            <a:ext cx="7886700" cy="392672"/>
          </a:xfrm>
        </p:spPr>
        <p:txBody>
          <a:bodyPr/>
          <a:lstStyle/>
          <a:p>
            <a:r>
              <a:rPr lang="nl-NL" dirty="0"/>
              <a:t>Wereldwijd </a:t>
            </a:r>
          </a:p>
        </p:txBody>
      </p:sp>
      <p:sp>
        <p:nvSpPr>
          <p:cNvPr id="4" name="Tijdelijke aanduiding voor dianummer 3">
            <a:extLst>
              <a:ext uri="{FF2B5EF4-FFF2-40B4-BE49-F238E27FC236}">
                <a16:creationId xmlns:a16="http://schemas.microsoft.com/office/drawing/2014/main" id="{0A039F16-C0E5-4655-8054-2DDF94F644C6}"/>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B57B585-15A3-41F7-B32A-17A2A431C13C}" type="slidenum">
              <a:rPr kumimoji="0" lang="nl-NL" sz="800" b="0" i="0" u="none" strike="noStrike" kern="1200" cap="none" spc="0" normalizeH="0" baseline="0" noProof="0" smtClean="0">
                <a:ln>
                  <a:noFill/>
                </a:ln>
                <a:solidFill>
                  <a:srgbClr val="003E61"/>
                </a:solidFill>
                <a:effectLst/>
                <a:uLnTx/>
                <a:uFillTx/>
                <a:latin typeface="Arial Narrow"/>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62</a:t>
            </a:fld>
            <a:endParaRPr kumimoji="0" lang="nl-NL" sz="800" b="0" i="0" u="none" strike="noStrike" kern="1200" cap="none" spc="0" normalizeH="0" baseline="0" noProof="0" dirty="0">
              <a:ln>
                <a:noFill/>
              </a:ln>
              <a:solidFill>
                <a:srgbClr val="003E61"/>
              </a:solidFill>
              <a:effectLst/>
              <a:uLnTx/>
              <a:uFillTx/>
              <a:latin typeface="Arial Narrow"/>
              <a:ea typeface="+mn-ea"/>
              <a:cs typeface="+mn-cs"/>
            </a:endParaRPr>
          </a:p>
        </p:txBody>
      </p:sp>
    </p:spTree>
    <p:extLst>
      <p:ext uri="{BB962C8B-B14F-4D97-AF65-F5344CB8AC3E}">
        <p14:creationId xmlns:p14="http://schemas.microsoft.com/office/powerpoint/2010/main" val="2796836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Tijdelijke aanduiding voor afbeelding 4" descr="Afbeelding met binnen&#10;&#10;Automatisch gegenereerde beschrijving">
            <a:extLst>
              <a:ext uri="{FF2B5EF4-FFF2-40B4-BE49-F238E27FC236}">
                <a16:creationId xmlns:a16="http://schemas.microsoft.com/office/drawing/2014/main" id="{FF4968A5-7CD1-3E5B-5AF7-1D3596445C8D}"/>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a:fillRect/>
          </a:stretch>
        </p:blipFill>
        <p:spPr/>
      </p:pic>
      <p:sp>
        <p:nvSpPr>
          <p:cNvPr id="3" name="Tijdelijke aanduiding voor tekst 2">
            <a:extLst>
              <a:ext uri="{FF2B5EF4-FFF2-40B4-BE49-F238E27FC236}">
                <a16:creationId xmlns:a16="http://schemas.microsoft.com/office/drawing/2014/main" id="{AD13AC7D-2FC8-0A18-AB48-2ADBBEF31886}"/>
              </a:ext>
            </a:extLst>
          </p:cNvPr>
          <p:cNvSpPr>
            <a:spLocks noGrp="1"/>
          </p:cNvSpPr>
          <p:nvPr>
            <p:ph type="body" sz="quarter" idx="11"/>
          </p:nvPr>
        </p:nvSpPr>
        <p:spPr/>
        <p:txBody>
          <a:bodyPr/>
          <a:lstStyle/>
          <a:p>
            <a:endParaRPr lang="nl-NL" dirty="0"/>
          </a:p>
        </p:txBody>
      </p:sp>
    </p:spTree>
    <p:extLst>
      <p:ext uri="{BB962C8B-B14F-4D97-AF65-F5344CB8AC3E}">
        <p14:creationId xmlns:p14="http://schemas.microsoft.com/office/powerpoint/2010/main" val="12713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Tijdelijke aanduiding voor afbeelding 4" descr="Afbeelding met lucht, buiten, transport, graafmachine&#10;&#10;Automatisch gegenereerde beschrijving">
            <a:extLst>
              <a:ext uri="{FF2B5EF4-FFF2-40B4-BE49-F238E27FC236}">
                <a16:creationId xmlns:a16="http://schemas.microsoft.com/office/drawing/2014/main" id="{BE3C2145-6858-4CE7-9397-D52F4F657525}"/>
              </a:ext>
            </a:extLst>
          </p:cNvPr>
          <p:cNvPicPr>
            <a:picLocks noGrp="1" noChangeAspect="1"/>
          </p:cNvPicPr>
          <p:nvPr>
            <p:ph type="pic" idx="1"/>
          </p:nvPr>
        </p:nvPicPr>
        <p:blipFill rotWithShape="1">
          <a:blip r:embed="rId3" cstate="screen">
            <a:extLst>
              <a:ext uri="{28A0092B-C50C-407E-A947-70E740481C1C}">
                <a14:useLocalDpi xmlns:a14="http://schemas.microsoft.com/office/drawing/2010/main"/>
              </a:ext>
            </a:extLst>
          </a:blip>
          <a:srcRect/>
          <a:stretch/>
        </p:blipFill>
        <p:spPr>
          <a:xfrm>
            <a:off x="145800" y="138150"/>
            <a:ext cx="8852400" cy="4802400"/>
          </a:xfrm>
        </p:spPr>
      </p:pic>
      <p:sp>
        <p:nvSpPr>
          <p:cNvPr id="3" name="Tijdelijke aanduiding voor tekst 2">
            <a:extLst>
              <a:ext uri="{FF2B5EF4-FFF2-40B4-BE49-F238E27FC236}">
                <a16:creationId xmlns:a16="http://schemas.microsoft.com/office/drawing/2014/main" id="{204688AB-5480-4D93-863D-08C4EC62E62C}"/>
              </a:ext>
            </a:extLst>
          </p:cNvPr>
          <p:cNvSpPr>
            <a:spLocks noGrp="1"/>
          </p:cNvSpPr>
          <p:nvPr>
            <p:ph type="body" sz="quarter" idx="11"/>
          </p:nvPr>
        </p:nvSpPr>
        <p:spPr/>
        <p:txBody>
          <a:bodyPr/>
          <a:lstStyle/>
          <a:p>
            <a:endParaRPr lang="nl-NL" dirty="0"/>
          </a:p>
        </p:txBody>
      </p:sp>
    </p:spTree>
    <p:extLst>
      <p:ext uri="{BB962C8B-B14F-4D97-AF65-F5344CB8AC3E}">
        <p14:creationId xmlns:p14="http://schemas.microsoft.com/office/powerpoint/2010/main" val="3851711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Tijdelijke aanduiding voor afbeelding 4" descr="Afbeelding met water, boot&#10;&#10;Automatisch gegenereerde beschrijving">
            <a:extLst>
              <a:ext uri="{FF2B5EF4-FFF2-40B4-BE49-F238E27FC236}">
                <a16:creationId xmlns:a16="http://schemas.microsoft.com/office/drawing/2014/main" id="{D54EB1DB-1A39-4734-B6A8-85944F02FE66}"/>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a:fillRect/>
          </a:stretch>
        </p:blipFill>
        <p:spPr/>
      </p:pic>
      <p:sp>
        <p:nvSpPr>
          <p:cNvPr id="3" name="Tijdelijke aanduiding voor tekst 2">
            <a:extLst>
              <a:ext uri="{FF2B5EF4-FFF2-40B4-BE49-F238E27FC236}">
                <a16:creationId xmlns:a16="http://schemas.microsoft.com/office/drawing/2014/main" id="{20DAA95B-BFFD-4413-9C69-823224870E8A}"/>
              </a:ext>
            </a:extLst>
          </p:cNvPr>
          <p:cNvSpPr>
            <a:spLocks noGrp="1"/>
          </p:cNvSpPr>
          <p:nvPr>
            <p:ph type="body" sz="quarter" idx="11"/>
          </p:nvPr>
        </p:nvSpPr>
        <p:spPr/>
        <p:txBody>
          <a:bodyPr/>
          <a:lstStyle/>
          <a:p>
            <a:endParaRPr lang="nl-NL" dirty="0"/>
          </a:p>
        </p:txBody>
      </p:sp>
    </p:spTree>
    <p:extLst>
      <p:ext uri="{BB962C8B-B14F-4D97-AF65-F5344CB8AC3E}">
        <p14:creationId xmlns:p14="http://schemas.microsoft.com/office/powerpoint/2010/main" val="3104293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9C40DA-E55F-4738-A9B7-99B0712B82A5}"/>
              </a:ext>
            </a:extLst>
          </p:cNvPr>
          <p:cNvSpPr>
            <a:spLocks noGrp="1"/>
          </p:cNvSpPr>
          <p:nvPr>
            <p:ph type="title"/>
          </p:nvPr>
        </p:nvSpPr>
        <p:spPr>
          <a:xfrm>
            <a:off x="628650" y="1534724"/>
            <a:ext cx="7886700" cy="840230"/>
          </a:xfrm>
        </p:spPr>
        <p:txBody>
          <a:bodyPr/>
          <a:lstStyle/>
          <a:p>
            <a:r>
              <a:rPr lang="nl-NL" dirty="0"/>
              <a:t>KNRM LIFEGUARDS</a:t>
            </a:r>
          </a:p>
        </p:txBody>
      </p:sp>
      <p:sp>
        <p:nvSpPr>
          <p:cNvPr id="3" name="Tijdelijke aanduiding voor tekst 2">
            <a:extLst>
              <a:ext uri="{FF2B5EF4-FFF2-40B4-BE49-F238E27FC236}">
                <a16:creationId xmlns:a16="http://schemas.microsoft.com/office/drawing/2014/main" id="{06926D80-31CB-4E72-BD7E-9645ACAEBB2A}"/>
              </a:ext>
            </a:extLst>
          </p:cNvPr>
          <p:cNvSpPr>
            <a:spLocks noGrp="1"/>
          </p:cNvSpPr>
          <p:nvPr>
            <p:ph type="body" idx="1"/>
          </p:nvPr>
        </p:nvSpPr>
        <p:spPr>
          <a:xfrm>
            <a:off x="628650" y="2319007"/>
            <a:ext cx="7886700" cy="392672"/>
          </a:xfrm>
        </p:spPr>
        <p:txBody>
          <a:bodyPr/>
          <a:lstStyle/>
          <a:p>
            <a:r>
              <a:rPr lang="nl-NL" dirty="0"/>
              <a:t>Wereldwijd </a:t>
            </a:r>
          </a:p>
        </p:txBody>
      </p:sp>
      <p:sp>
        <p:nvSpPr>
          <p:cNvPr id="4" name="Tijdelijke aanduiding voor dianummer 3">
            <a:extLst>
              <a:ext uri="{FF2B5EF4-FFF2-40B4-BE49-F238E27FC236}">
                <a16:creationId xmlns:a16="http://schemas.microsoft.com/office/drawing/2014/main" id="{0A039F16-C0E5-4655-8054-2DDF94F644C6}"/>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B57B585-15A3-41F7-B32A-17A2A431C13C}" type="slidenum">
              <a:rPr kumimoji="0" lang="nl-NL" sz="800" b="0" i="0" u="none" strike="noStrike" kern="1200" cap="none" spc="0" normalizeH="0" baseline="0" noProof="0" smtClean="0">
                <a:ln>
                  <a:noFill/>
                </a:ln>
                <a:solidFill>
                  <a:srgbClr val="003E61"/>
                </a:solidFill>
                <a:effectLst/>
                <a:uLnTx/>
                <a:uFillTx/>
                <a:latin typeface="Arial Narrow"/>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66</a:t>
            </a:fld>
            <a:endParaRPr kumimoji="0" lang="nl-NL" sz="800" b="0" i="0" u="none" strike="noStrike" kern="1200" cap="none" spc="0" normalizeH="0" baseline="0" noProof="0" dirty="0">
              <a:ln>
                <a:noFill/>
              </a:ln>
              <a:solidFill>
                <a:srgbClr val="003E61"/>
              </a:solidFill>
              <a:effectLst/>
              <a:uLnTx/>
              <a:uFillTx/>
              <a:latin typeface="Arial Narrow"/>
              <a:ea typeface="+mn-ea"/>
              <a:cs typeface="+mn-cs"/>
            </a:endParaRPr>
          </a:p>
        </p:txBody>
      </p:sp>
    </p:spTree>
    <p:extLst>
      <p:ext uri="{BB962C8B-B14F-4D97-AF65-F5344CB8AC3E}">
        <p14:creationId xmlns:p14="http://schemas.microsoft.com/office/powerpoint/2010/main" val="3972292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Tijdelijke aanduiding voor afbeelding 4" descr="Afbeelding met persoon, lucht, buiten, staand&#10;&#10;Automatisch gegenereerde beschrijving">
            <a:extLst>
              <a:ext uri="{FF2B5EF4-FFF2-40B4-BE49-F238E27FC236}">
                <a16:creationId xmlns:a16="http://schemas.microsoft.com/office/drawing/2014/main" id="{F7727464-FF12-4537-98F8-E22EFC304D0D}"/>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a:fillRect/>
          </a:stretch>
        </p:blipFill>
        <p:spPr/>
      </p:pic>
      <p:sp>
        <p:nvSpPr>
          <p:cNvPr id="3" name="Tijdelijke aanduiding voor tekst 2">
            <a:extLst>
              <a:ext uri="{FF2B5EF4-FFF2-40B4-BE49-F238E27FC236}">
                <a16:creationId xmlns:a16="http://schemas.microsoft.com/office/drawing/2014/main" id="{4ACAFBAF-1E43-4D10-9F44-7D629C5EB27B}"/>
              </a:ext>
            </a:extLst>
          </p:cNvPr>
          <p:cNvSpPr>
            <a:spLocks noGrp="1"/>
          </p:cNvSpPr>
          <p:nvPr>
            <p:ph type="body" sz="quarter" idx="11"/>
          </p:nvPr>
        </p:nvSpPr>
        <p:spPr/>
        <p:txBody>
          <a:bodyPr/>
          <a:lstStyle/>
          <a:p>
            <a:endParaRPr lang="nl-NL" dirty="0"/>
          </a:p>
        </p:txBody>
      </p:sp>
    </p:spTree>
    <p:extLst>
      <p:ext uri="{BB962C8B-B14F-4D97-AF65-F5344CB8AC3E}">
        <p14:creationId xmlns:p14="http://schemas.microsoft.com/office/powerpoint/2010/main" val="4234461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Tijdelijke aanduiding voor afbeelding 4" descr="Afbeelding met lucht, buiten, water, strand&#10;&#10;Automatisch gegenereerde beschrijving">
            <a:extLst>
              <a:ext uri="{FF2B5EF4-FFF2-40B4-BE49-F238E27FC236}">
                <a16:creationId xmlns:a16="http://schemas.microsoft.com/office/drawing/2014/main" id="{34A127A8-1B3C-4F59-A99C-9570E92E227D}"/>
              </a:ext>
            </a:extLst>
          </p:cNvPr>
          <p:cNvPicPr>
            <a:picLocks noGrp="1" noChangeAspect="1"/>
          </p:cNvPicPr>
          <p:nvPr>
            <p:ph type="pic" idx="1"/>
          </p:nvPr>
        </p:nvPicPr>
        <p:blipFill rotWithShape="1">
          <a:blip r:embed="rId3" cstate="screen">
            <a:extLst>
              <a:ext uri="{28A0092B-C50C-407E-A947-70E740481C1C}">
                <a14:useLocalDpi xmlns:a14="http://schemas.microsoft.com/office/drawing/2010/main"/>
              </a:ext>
            </a:extLst>
          </a:blip>
          <a:srcRect/>
          <a:stretch/>
        </p:blipFill>
        <p:spPr>
          <a:xfrm>
            <a:off x="145800" y="138150"/>
            <a:ext cx="8852400" cy="4802400"/>
          </a:xfrm>
        </p:spPr>
      </p:pic>
      <p:sp>
        <p:nvSpPr>
          <p:cNvPr id="3" name="Tijdelijke aanduiding voor tekst 2">
            <a:extLst>
              <a:ext uri="{FF2B5EF4-FFF2-40B4-BE49-F238E27FC236}">
                <a16:creationId xmlns:a16="http://schemas.microsoft.com/office/drawing/2014/main" id="{22019554-4AED-447C-930D-E64012812C55}"/>
              </a:ext>
            </a:extLst>
          </p:cNvPr>
          <p:cNvSpPr>
            <a:spLocks noGrp="1"/>
          </p:cNvSpPr>
          <p:nvPr>
            <p:ph type="body" sz="quarter" idx="11"/>
          </p:nvPr>
        </p:nvSpPr>
        <p:spPr/>
        <p:txBody>
          <a:bodyPr/>
          <a:lstStyle/>
          <a:p>
            <a:endParaRPr lang="nl-NL" dirty="0"/>
          </a:p>
        </p:txBody>
      </p:sp>
    </p:spTree>
    <p:extLst>
      <p:ext uri="{BB962C8B-B14F-4D97-AF65-F5344CB8AC3E}">
        <p14:creationId xmlns:p14="http://schemas.microsoft.com/office/powerpoint/2010/main" val="973897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Tijdelijke aanduiding voor afbeelding 4" descr="Afbeelding met vrachtwagen, lucht, buiten, auto&#10;&#10;Automatisch gegenereerde beschrijving">
            <a:extLst>
              <a:ext uri="{FF2B5EF4-FFF2-40B4-BE49-F238E27FC236}">
                <a16:creationId xmlns:a16="http://schemas.microsoft.com/office/drawing/2014/main" id="{628B288B-8C5F-6908-6F98-3990249AB222}"/>
              </a:ext>
            </a:extLst>
          </p:cNvPr>
          <p:cNvPicPr>
            <a:picLocks noGrp="1" noChangeAspect="1"/>
          </p:cNvPicPr>
          <p:nvPr>
            <p:ph type="pic" idx="1"/>
          </p:nvPr>
        </p:nvPicPr>
        <p:blipFill rotWithShape="1">
          <a:blip r:embed="rId3" cstate="screen">
            <a:extLst>
              <a:ext uri="{28A0092B-C50C-407E-A947-70E740481C1C}">
                <a14:useLocalDpi xmlns:a14="http://schemas.microsoft.com/office/drawing/2010/main"/>
              </a:ext>
            </a:extLst>
          </a:blip>
          <a:srcRect/>
          <a:stretch/>
        </p:blipFill>
        <p:spPr>
          <a:xfrm>
            <a:off x="145800" y="138150"/>
            <a:ext cx="8852400" cy="4802400"/>
          </a:xfrm>
        </p:spPr>
      </p:pic>
      <p:sp>
        <p:nvSpPr>
          <p:cNvPr id="3" name="Tijdelijke aanduiding voor tekst 2">
            <a:extLst>
              <a:ext uri="{FF2B5EF4-FFF2-40B4-BE49-F238E27FC236}">
                <a16:creationId xmlns:a16="http://schemas.microsoft.com/office/drawing/2014/main" id="{6EABBADA-1B5B-D982-C032-2BC5665955D0}"/>
              </a:ext>
            </a:extLst>
          </p:cNvPr>
          <p:cNvSpPr>
            <a:spLocks noGrp="1"/>
          </p:cNvSpPr>
          <p:nvPr>
            <p:ph type="body" sz="quarter" idx="11"/>
          </p:nvPr>
        </p:nvSpPr>
        <p:spPr/>
        <p:txBody>
          <a:bodyPr/>
          <a:lstStyle/>
          <a:p>
            <a:endParaRPr lang="nl-NL" dirty="0"/>
          </a:p>
        </p:txBody>
      </p:sp>
    </p:spTree>
    <p:extLst>
      <p:ext uri="{BB962C8B-B14F-4D97-AF65-F5344CB8AC3E}">
        <p14:creationId xmlns:p14="http://schemas.microsoft.com/office/powerpoint/2010/main" val="2453292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EE9102-B52A-4E7E-BFB5-A351A76BAA72}"/>
              </a:ext>
            </a:extLst>
          </p:cNvPr>
          <p:cNvSpPr>
            <a:spLocks noGrp="1"/>
          </p:cNvSpPr>
          <p:nvPr>
            <p:ph type="title"/>
          </p:nvPr>
        </p:nvSpPr>
        <p:spPr/>
        <p:txBody>
          <a:bodyPr/>
          <a:lstStyle/>
          <a:p>
            <a:r>
              <a:rPr lang="nl-NL" dirty="0"/>
              <a:t>Onderwerpen</a:t>
            </a:r>
          </a:p>
        </p:txBody>
      </p:sp>
      <p:sp>
        <p:nvSpPr>
          <p:cNvPr id="3" name="Tijdelijke aanduiding voor inhoud 2">
            <a:extLst>
              <a:ext uri="{FF2B5EF4-FFF2-40B4-BE49-F238E27FC236}">
                <a16:creationId xmlns:a16="http://schemas.microsoft.com/office/drawing/2014/main" id="{CC5A2CFF-33FD-4A64-9B09-F186EFDFFDC5}"/>
              </a:ext>
            </a:extLst>
          </p:cNvPr>
          <p:cNvSpPr>
            <a:spLocks noGrp="1"/>
          </p:cNvSpPr>
          <p:nvPr>
            <p:ph idx="1"/>
          </p:nvPr>
        </p:nvSpPr>
        <p:spPr>
          <a:xfrm>
            <a:off x="403200" y="1080753"/>
            <a:ext cx="8411976" cy="3556800"/>
          </a:xfrm>
        </p:spPr>
        <p:txBody>
          <a:bodyPr/>
          <a:lstStyle/>
          <a:p>
            <a:r>
              <a:rPr lang="nl-NL" dirty="0"/>
              <a:t>Wat gaat er mis op het water?</a:t>
            </a:r>
          </a:p>
          <a:p>
            <a:r>
              <a:rPr lang="nl-NL" dirty="0"/>
              <a:t>Wat doet de KNRM?</a:t>
            </a:r>
          </a:p>
          <a:p>
            <a:r>
              <a:rPr lang="nl-NL" dirty="0"/>
              <a:t>Wie zijn die redders?</a:t>
            </a:r>
          </a:p>
          <a:p>
            <a:r>
              <a:rPr lang="nl-NL" dirty="0"/>
              <a:t>Waar is de KNRM?</a:t>
            </a:r>
          </a:p>
          <a:p>
            <a:r>
              <a:rPr lang="nl-NL" dirty="0"/>
              <a:t>Hoe wordt de KNRM betaald?</a:t>
            </a:r>
          </a:p>
          <a:p>
            <a:r>
              <a:rPr lang="nl-NL" dirty="0"/>
              <a:t>Wat zijn de toekomstplannen?</a:t>
            </a:r>
          </a:p>
        </p:txBody>
      </p:sp>
      <p:sp>
        <p:nvSpPr>
          <p:cNvPr id="4" name="Tijdelijke aanduiding voor dianummer 3">
            <a:extLst>
              <a:ext uri="{FF2B5EF4-FFF2-40B4-BE49-F238E27FC236}">
                <a16:creationId xmlns:a16="http://schemas.microsoft.com/office/drawing/2014/main" id="{0ED76D02-1EA6-441F-9921-19C77CEC6690}"/>
              </a:ext>
            </a:extLst>
          </p:cNvPr>
          <p:cNvSpPr>
            <a:spLocks noGrp="1"/>
          </p:cNvSpPr>
          <p:nvPr>
            <p:ph type="sldNum" sz="quarter" idx="12"/>
          </p:nvPr>
        </p:nvSpPr>
        <p:spPr/>
        <p:txBody>
          <a:bodyPr/>
          <a:lstStyle/>
          <a:p>
            <a:fld id="{4B57B585-15A3-41F7-B32A-17A2A431C13C}" type="slidenum">
              <a:rPr lang="nl-NL" smtClean="0"/>
              <a:t>7</a:t>
            </a:fld>
            <a:endParaRPr lang="nl-NL" dirty="0"/>
          </a:p>
        </p:txBody>
      </p:sp>
    </p:spTree>
    <p:extLst>
      <p:ext uri="{BB962C8B-B14F-4D97-AF65-F5344CB8AC3E}">
        <p14:creationId xmlns:p14="http://schemas.microsoft.com/office/powerpoint/2010/main" val="3492308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Tijdelijke aanduiding voor afbeelding 4" descr="Afbeelding met water, buiten, surfen, rijden&#10;&#10;Automatisch gegenereerde beschrijving">
            <a:extLst>
              <a:ext uri="{FF2B5EF4-FFF2-40B4-BE49-F238E27FC236}">
                <a16:creationId xmlns:a16="http://schemas.microsoft.com/office/drawing/2014/main" id="{8C0F37EA-AFA7-45BD-84A7-C75C5A7A5393}"/>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p:pic>
      <p:sp>
        <p:nvSpPr>
          <p:cNvPr id="3" name="Tijdelijke aanduiding voor tekst 2">
            <a:extLst>
              <a:ext uri="{FF2B5EF4-FFF2-40B4-BE49-F238E27FC236}">
                <a16:creationId xmlns:a16="http://schemas.microsoft.com/office/drawing/2014/main" id="{437B6B74-B6EF-4D00-8C55-07B31F071D02}"/>
              </a:ext>
            </a:extLst>
          </p:cNvPr>
          <p:cNvSpPr>
            <a:spLocks noGrp="1"/>
          </p:cNvSpPr>
          <p:nvPr>
            <p:ph type="body" sz="quarter" idx="11"/>
          </p:nvPr>
        </p:nvSpPr>
        <p:spPr/>
        <p:txBody>
          <a:bodyPr/>
          <a:lstStyle/>
          <a:p>
            <a:endParaRPr lang="nl-NL" dirty="0"/>
          </a:p>
        </p:txBody>
      </p:sp>
    </p:spTree>
    <p:extLst>
      <p:ext uri="{BB962C8B-B14F-4D97-AF65-F5344CB8AC3E}">
        <p14:creationId xmlns:p14="http://schemas.microsoft.com/office/powerpoint/2010/main" val="1440816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9C40DA-E55F-4738-A9B7-99B0712B82A5}"/>
              </a:ext>
            </a:extLst>
          </p:cNvPr>
          <p:cNvSpPr>
            <a:spLocks noGrp="1"/>
          </p:cNvSpPr>
          <p:nvPr>
            <p:ph type="title"/>
          </p:nvPr>
        </p:nvSpPr>
        <p:spPr>
          <a:xfrm>
            <a:off x="628650" y="786827"/>
            <a:ext cx="7886700" cy="1588127"/>
          </a:xfrm>
        </p:spPr>
        <p:txBody>
          <a:bodyPr/>
          <a:lstStyle/>
          <a:p>
            <a:r>
              <a:rPr lang="nl-NL" dirty="0"/>
              <a:t>knrm helpt assistentie centrum</a:t>
            </a:r>
          </a:p>
        </p:txBody>
      </p:sp>
      <p:sp>
        <p:nvSpPr>
          <p:cNvPr id="3" name="Tijdelijke aanduiding voor tekst 2">
            <a:extLst>
              <a:ext uri="{FF2B5EF4-FFF2-40B4-BE49-F238E27FC236}">
                <a16:creationId xmlns:a16="http://schemas.microsoft.com/office/drawing/2014/main" id="{06926D80-31CB-4E72-BD7E-9645ACAEBB2A}"/>
              </a:ext>
            </a:extLst>
          </p:cNvPr>
          <p:cNvSpPr>
            <a:spLocks noGrp="1"/>
          </p:cNvSpPr>
          <p:nvPr>
            <p:ph type="body" idx="1"/>
          </p:nvPr>
        </p:nvSpPr>
        <p:spPr>
          <a:xfrm>
            <a:off x="628650" y="2319007"/>
            <a:ext cx="7886700" cy="392672"/>
          </a:xfrm>
        </p:spPr>
        <p:txBody>
          <a:bodyPr/>
          <a:lstStyle/>
          <a:p>
            <a:r>
              <a:rPr lang="nl-NL" dirty="0"/>
              <a:t>Wereldwijd </a:t>
            </a:r>
          </a:p>
        </p:txBody>
      </p:sp>
      <p:sp>
        <p:nvSpPr>
          <p:cNvPr id="4" name="Tijdelijke aanduiding voor dianummer 3">
            <a:extLst>
              <a:ext uri="{FF2B5EF4-FFF2-40B4-BE49-F238E27FC236}">
                <a16:creationId xmlns:a16="http://schemas.microsoft.com/office/drawing/2014/main" id="{0A039F16-C0E5-4655-8054-2DDF94F644C6}"/>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B57B585-15A3-41F7-B32A-17A2A431C13C}" type="slidenum">
              <a:rPr kumimoji="0" lang="nl-NL" sz="800" b="0" i="0" u="none" strike="noStrike" kern="1200" cap="none" spc="0" normalizeH="0" baseline="0" noProof="0" smtClean="0">
                <a:ln>
                  <a:noFill/>
                </a:ln>
                <a:solidFill>
                  <a:srgbClr val="003E61"/>
                </a:solidFill>
                <a:effectLst/>
                <a:uLnTx/>
                <a:uFillTx/>
                <a:latin typeface="Arial Narrow"/>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71</a:t>
            </a:fld>
            <a:endParaRPr kumimoji="0" lang="nl-NL" sz="800" b="0" i="0" u="none" strike="noStrike" kern="1200" cap="none" spc="0" normalizeH="0" baseline="0" noProof="0" dirty="0">
              <a:ln>
                <a:noFill/>
              </a:ln>
              <a:solidFill>
                <a:srgbClr val="003E61"/>
              </a:solidFill>
              <a:effectLst/>
              <a:uLnTx/>
              <a:uFillTx/>
              <a:latin typeface="Arial Narrow"/>
              <a:ea typeface="+mn-ea"/>
              <a:cs typeface="+mn-cs"/>
            </a:endParaRPr>
          </a:p>
        </p:txBody>
      </p:sp>
    </p:spTree>
    <p:extLst>
      <p:ext uri="{BB962C8B-B14F-4D97-AF65-F5344CB8AC3E}">
        <p14:creationId xmlns:p14="http://schemas.microsoft.com/office/powerpoint/2010/main" val="2403613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Tijdelijke aanduiding voor afbeelding 4" descr="Afbeelding met water, buiten, kust&#10;&#10;Automatisch gegenereerde beschrijving">
            <a:extLst>
              <a:ext uri="{FF2B5EF4-FFF2-40B4-BE49-F238E27FC236}">
                <a16:creationId xmlns:a16="http://schemas.microsoft.com/office/drawing/2014/main" id="{335EC373-9402-DDEB-6822-79309FBEBBF9}"/>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a:fillRect/>
          </a:stretch>
        </p:blipFill>
        <p:spPr/>
      </p:pic>
      <p:sp>
        <p:nvSpPr>
          <p:cNvPr id="3" name="Tijdelijke aanduiding voor tekst 2">
            <a:extLst>
              <a:ext uri="{FF2B5EF4-FFF2-40B4-BE49-F238E27FC236}">
                <a16:creationId xmlns:a16="http://schemas.microsoft.com/office/drawing/2014/main" id="{19508A60-906C-A2AB-2045-03053A84B431}"/>
              </a:ext>
            </a:extLst>
          </p:cNvPr>
          <p:cNvSpPr>
            <a:spLocks noGrp="1"/>
          </p:cNvSpPr>
          <p:nvPr>
            <p:ph type="body" sz="quarter" idx="11"/>
          </p:nvPr>
        </p:nvSpPr>
        <p:spPr/>
        <p:txBody>
          <a:bodyPr/>
          <a:lstStyle/>
          <a:p>
            <a:endParaRPr lang="nl-NL" dirty="0"/>
          </a:p>
        </p:txBody>
      </p:sp>
    </p:spTree>
    <p:extLst>
      <p:ext uri="{BB962C8B-B14F-4D97-AF65-F5344CB8AC3E}">
        <p14:creationId xmlns:p14="http://schemas.microsoft.com/office/powerpoint/2010/main" val="746413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0">
  <p:cSld>
    <p:bg>
      <p:bgPr>
        <a:solidFill>
          <a:schemeClr val="bg1">
            <a:alpha val="65000"/>
          </a:schemeClr>
        </a:solidFill>
        <a:effectLst/>
      </p:bgPr>
    </p:bg>
    <p:spTree>
      <p:nvGrpSpPr>
        <p:cNvPr id="1" name=""/>
        <p:cNvGrpSpPr/>
        <p:nvPr/>
      </p:nvGrpSpPr>
      <p:grpSpPr>
        <a:xfrm>
          <a:off x="0" y="0"/>
          <a:ext cx="0" cy="0"/>
          <a:chOff x="0" y="0"/>
          <a:chExt cx="0" cy="0"/>
        </a:xfrm>
      </p:grpSpPr>
      <p:pic>
        <p:nvPicPr>
          <p:cNvPr id="7" name="Tijdelijke aanduiding voor afbeelding 6" descr="Afbeelding met binnen, werken&#10;&#10;Automatisch gegenereerde beschrijving">
            <a:extLst>
              <a:ext uri="{FF2B5EF4-FFF2-40B4-BE49-F238E27FC236}">
                <a16:creationId xmlns:a16="http://schemas.microsoft.com/office/drawing/2014/main" id="{34EED96D-E907-4297-844E-8BB8A56E26E1}"/>
              </a:ext>
            </a:extLst>
          </p:cNvPr>
          <p:cNvPicPr>
            <a:picLocks noGrp="1" noChangeAspect="1"/>
          </p:cNvPicPr>
          <p:nvPr>
            <p:ph type="pic" idx="1"/>
          </p:nvPr>
        </p:nvPicPr>
        <p:blipFill rotWithShape="1">
          <a:blip r:embed="rId3" cstate="screen">
            <a:extLst>
              <a:ext uri="{28A0092B-C50C-407E-A947-70E740481C1C}">
                <a14:useLocalDpi xmlns:a14="http://schemas.microsoft.com/office/drawing/2010/main"/>
              </a:ext>
            </a:extLst>
          </a:blip>
          <a:srcRect/>
          <a:stretch/>
        </p:blipFill>
        <p:spPr>
          <a:xfrm>
            <a:off x="163629" y="146004"/>
            <a:ext cx="8797491" cy="4844386"/>
          </a:xfrm>
        </p:spPr>
      </p:pic>
      <p:sp>
        <p:nvSpPr>
          <p:cNvPr id="3" name="Tijdelijke aanduiding voor dianummer 2">
            <a:extLst>
              <a:ext uri="{FF2B5EF4-FFF2-40B4-BE49-F238E27FC236}">
                <a16:creationId xmlns:a16="http://schemas.microsoft.com/office/drawing/2014/main" id="{E2FF12C5-E157-45A1-853E-6D2A53AA3AF4}"/>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3156C06-7585-42CA-9440-7CF41082D519}" type="slidenum">
              <a:rPr kumimoji="0" lang="nl-NL" sz="800" b="0" i="0" u="none" strike="noStrike" kern="1200" cap="none" spc="0" normalizeH="0" baseline="0" noProof="0" smtClean="0">
                <a:ln>
                  <a:noFill/>
                </a:ln>
                <a:solidFill>
                  <a:srgbClr val="003E61"/>
                </a:solidFill>
                <a:effectLst/>
                <a:uLnTx/>
                <a:uFillTx/>
                <a:latin typeface="Arial Narrow"/>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73</a:t>
            </a:fld>
            <a:endParaRPr kumimoji="0" lang="nl-NL" sz="800" b="0" i="0" u="none" strike="noStrike" kern="1200" cap="none" spc="0" normalizeH="0" baseline="0" noProof="0" dirty="0">
              <a:ln>
                <a:noFill/>
              </a:ln>
              <a:solidFill>
                <a:srgbClr val="003E61"/>
              </a:solidFill>
              <a:effectLst/>
              <a:uLnTx/>
              <a:uFillTx/>
              <a:latin typeface="Arial Narrow"/>
              <a:ea typeface="+mn-ea"/>
              <a:cs typeface="+mn-cs"/>
            </a:endParaRPr>
          </a:p>
        </p:txBody>
      </p:sp>
      <p:sp>
        <p:nvSpPr>
          <p:cNvPr id="4" name="Tijdelijke aanduiding voor inhoud 3">
            <a:extLst>
              <a:ext uri="{FF2B5EF4-FFF2-40B4-BE49-F238E27FC236}">
                <a16:creationId xmlns:a16="http://schemas.microsoft.com/office/drawing/2014/main" id="{ECCE97D0-252A-43CD-972B-CFD4265EF1BB}"/>
              </a:ext>
            </a:extLst>
          </p:cNvPr>
          <p:cNvSpPr>
            <a:spLocks noGrp="1"/>
          </p:cNvSpPr>
          <p:nvPr>
            <p:ph sz="half" idx="2"/>
          </p:nvPr>
        </p:nvSpPr>
        <p:spPr/>
        <p:txBody>
          <a:bodyPr/>
          <a:lstStyle/>
          <a:p>
            <a:endParaRPr lang="nl-NL" dirty="0"/>
          </a:p>
        </p:txBody>
      </p:sp>
      <p:sp>
        <p:nvSpPr>
          <p:cNvPr id="5" name="Titel 4">
            <a:extLst>
              <a:ext uri="{FF2B5EF4-FFF2-40B4-BE49-F238E27FC236}">
                <a16:creationId xmlns:a16="http://schemas.microsoft.com/office/drawing/2014/main" id="{F35CF3E4-F111-496A-AF95-E8AE867EF85E}"/>
              </a:ext>
            </a:extLst>
          </p:cNvPr>
          <p:cNvSpPr>
            <a:spLocks noGrp="1"/>
          </p:cNvSpPr>
          <p:nvPr>
            <p:ph type="title"/>
          </p:nvPr>
        </p:nvSpPr>
        <p:spPr/>
        <p:txBody>
          <a:bodyPr/>
          <a:lstStyle/>
          <a:p>
            <a:endParaRPr lang="nl-NL" dirty="0"/>
          </a:p>
        </p:txBody>
      </p:sp>
    </p:spTree>
    <p:extLst>
      <p:ext uri="{BB962C8B-B14F-4D97-AF65-F5344CB8AC3E}">
        <p14:creationId xmlns:p14="http://schemas.microsoft.com/office/powerpoint/2010/main" val="1606235078"/>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show="0">
  <p:cSld>
    <p:bg>
      <p:bgPr>
        <a:solidFill>
          <a:schemeClr val="bg1">
            <a:alpha val="65000"/>
          </a:schemeClr>
        </a:solidFill>
        <a:effectLst/>
      </p:bgPr>
    </p:bg>
    <p:spTree>
      <p:nvGrpSpPr>
        <p:cNvPr id="1" name=""/>
        <p:cNvGrpSpPr/>
        <p:nvPr/>
      </p:nvGrpSpPr>
      <p:grpSpPr>
        <a:xfrm>
          <a:off x="0" y="0"/>
          <a:ext cx="0" cy="0"/>
          <a:chOff x="0" y="0"/>
          <a:chExt cx="0" cy="0"/>
        </a:xfrm>
      </p:grpSpPr>
      <p:pic>
        <p:nvPicPr>
          <p:cNvPr id="7" name="Tijdelijke aanduiding voor afbeelding 6" descr="Afbeelding met lucht, buiten, transport, verschillende&#10;&#10;Automatisch gegenereerde beschrijving">
            <a:extLst>
              <a:ext uri="{FF2B5EF4-FFF2-40B4-BE49-F238E27FC236}">
                <a16:creationId xmlns:a16="http://schemas.microsoft.com/office/drawing/2014/main" id="{A0D5BB0D-BC60-7864-C1A9-FA4D96CD1B7D}"/>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a:fillRect/>
          </a:stretch>
        </p:blipFill>
        <p:spPr/>
      </p:pic>
      <p:sp>
        <p:nvSpPr>
          <p:cNvPr id="3" name="Tijdelijke aanduiding voor dianummer 2">
            <a:extLst>
              <a:ext uri="{FF2B5EF4-FFF2-40B4-BE49-F238E27FC236}">
                <a16:creationId xmlns:a16="http://schemas.microsoft.com/office/drawing/2014/main" id="{E21928F6-230B-B6C0-0F78-A9285F9F678C}"/>
              </a:ext>
            </a:extLst>
          </p:cNvPr>
          <p:cNvSpPr>
            <a:spLocks noGrp="1"/>
          </p:cNvSpPr>
          <p:nvPr>
            <p:ph type="sldNum" sz="quarter" idx="12"/>
          </p:nvPr>
        </p:nvSpPr>
        <p:spPr/>
        <p:txBody>
          <a:bodyPr/>
          <a:lstStyle/>
          <a:p>
            <a:pPr>
              <a:defRPr/>
            </a:pPr>
            <a:fld id="{B3156C06-7585-42CA-9440-7CF41082D519}" type="slidenum">
              <a:rPr lang="nl-NL" smtClean="0"/>
              <a:pPr>
                <a:defRPr/>
              </a:pPr>
              <a:t>74</a:t>
            </a:fld>
            <a:endParaRPr lang="nl-NL" dirty="0"/>
          </a:p>
        </p:txBody>
      </p:sp>
      <p:sp>
        <p:nvSpPr>
          <p:cNvPr id="4" name="Tijdelijke aanduiding voor inhoud 3">
            <a:extLst>
              <a:ext uri="{FF2B5EF4-FFF2-40B4-BE49-F238E27FC236}">
                <a16:creationId xmlns:a16="http://schemas.microsoft.com/office/drawing/2014/main" id="{4D1C1476-D70C-D0B0-1A00-855CE344CCCF}"/>
              </a:ext>
            </a:extLst>
          </p:cNvPr>
          <p:cNvSpPr>
            <a:spLocks noGrp="1"/>
          </p:cNvSpPr>
          <p:nvPr>
            <p:ph sz="half" idx="2"/>
          </p:nvPr>
        </p:nvSpPr>
        <p:spPr/>
        <p:txBody>
          <a:bodyPr/>
          <a:lstStyle/>
          <a:p>
            <a:endParaRPr lang="nl-NL" dirty="0"/>
          </a:p>
        </p:txBody>
      </p:sp>
      <p:sp>
        <p:nvSpPr>
          <p:cNvPr id="5" name="Titel 4">
            <a:extLst>
              <a:ext uri="{FF2B5EF4-FFF2-40B4-BE49-F238E27FC236}">
                <a16:creationId xmlns:a16="http://schemas.microsoft.com/office/drawing/2014/main" id="{51E691B8-8FD2-8C52-592F-9407672BCE83}"/>
              </a:ext>
            </a:extLst>
          </p:cNvPr>
          <p:cNvSpPr>
            <a:spLocks noGrp="1"/>
          </p:cNvSpPr>
          <p:nvPr>
            <p:ph type="title"/>
          </p:nvPr>
        </p:nvSpPr>
        <p:spPr/>
        <p:txBody>
          <a:bodyPr/>
          <a:lstStyle/>
          <a:p>
            <a:endParaRPr lang="nl-NL" dirty="0"/>
          </a:p>
        </p:txBody>
      </p:sp>
    </p:spTree>
    <p:extLst>
      <p:ext uri="{BB962C8B-B14F-4D97-AF65-F5344CB8AC3E}">
        <p14:creationId xmlns:p14="http://schemas.microsoft.com/office/powerpoint/2010/main" val="1026028537"/>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9C40DA-E55F-4738-A9B7-99B0712B82A5}"/>
              </a:ext>
            </a:extLst>
          </p:cNvPr>
          <p:cNvSpPr>
            <a:spLocks noGrp="1"/>
          </p:cNvSpPr>
          <p:nvPr>
            <p:ph type="title"/>
          </p:nvPr>
        </p:nvSpPr>
        <p:spPr>
          <a:xfrm>
            <a:off x="628650" y="1700923"/>
            <a:ext cx="7886700" cy="674031"/>
          </a:xfrm>
        </p:spPr>
        <p:txBody>
          <a:bodyPr/>
          <a:lstStyle/>
          <a:p>
            <a:r>
              <a:rPr lang="nl-NL" dirty="0"/>
              <a:t>Wat gaat er mis op het water?</a:t>
            </a:r>
          </a:p>
        </p:txBody>
      </p:sp>
      <p:sp>
        <p:nvSpPr>
          <p:cNvPr id="3" name="Tijdelijke aanduiding voor tekst 2">
            <a:extLst>
              <a:ext uri="{FF2B5EF4-FFF2-40B4-BE49-F238E27FC236}">
                <a16:creationId xmlns:a16="http://schemas.microsoft.com/office/drawing/2014/main" id="{06926D80-31CB-4E72-BD7E-9645ACAEBB2A}"/>
              </a:ext>
            </a:extLst>
          </p:cNvPr>
          <p:cNvSpPr>
            <a:spLocks noGrp="1"/>
          </p:cNvSpPr>
          <p:nvPr>
            <p:ph type="body" idx="1"/>
          </p:nvPr>
        </p:nvSpPr>
        <p:spPr>
          <a:xfrm>
            <a:off x="628650" y="2216347"/>
            <a:ext cx="7886700" cy="392672"/>
          </a:xfrm>
        </p:spPr>
        <p:txBody>
          <a:bodyPr/>
          <a:lstStyle/>
          <a:p>
            <a:r>
              <a:rPr lang="nl-NL" dirty="0"/>
              <a:t>Spoed en niet-spoed</a:t>
            </a:r>
          </a:p>
        </p:txBody>
      </p:sp>
      <p:sp>
        <p:nvSpPr>
          <p:cNvPr id="4" name="Tijdelijke aanduiding voor dianummer 3">
            <a:extLst>
              <a:ext uri="{FF2B5EF4-FFF2-40B4-BE49-F238E27FC236}">
                <a16:creationId xmlns:a16="http://schemas.microsoft.com/office/drawing/2014/main" id="{0A039F16-C0E5-4655-8054-2DDF94F644C6}"/>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B57B585-15A3-41F7-B32A-17A2A431C13C}" type="slidenum">
              <a:rPr kumimoji="0" lang="nl-NL" sz="800" b="0" i="0" u="none" strike="noStrike" kern="1200" cap="none" spc="0" normalizeH="0" baseline="0" noProof="0" smtClean="0">
                <a:ln>
                  <a:noFill/>
                </a:ln>
                <a:solidFill>
                  <a:srgbClr val="003E61"/>
                </a:solidFill>
                <a:effectLst/>
                <a:uLnTx/>
                <a:uFillTx/>
                <a:latin typeface="Arial Narrow"/>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8</a:t>
            </a:fld>
            <a:endParaRPr kumimoji="0" lang="nl-NL" sz="800" b="0" i="0" u="none" strike="noStrike" kern="1200" cap="none" spc="0" normalizeH="0" baseline="0" noProof="0" dirty="0">
              <a:ln>
                <a:noFill/>
              </a:ln>
              <a:solidFill>
                <a:srgbClr val="003E61"/>
              </a:solidFill>
              <a:effectLst/>
              <a:uLnTx/>
              <a:uFillTx/>
              <a:latin typeface="Arial Narrow"/>
              <a:ea typeface="+mn-ea"/>
              <a:cs typeface="+mn-cs"/>
            </a:endParaRPr>
          </a:p>
        </p:txBody>
      </p:sp>
    </p:spTree>
    <p:extLst>
      <p:ext uri="{BB962C8B-B14F-4D97-AF65-F5344CB8AC3E}">
        <p14:creationId xmlns:p14="http://schemas.microsoft.com/office/powerpoint/2010/main" val="432772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9145E60C-DF1F-462A-4770-4EA6E1FCD4E9}"/>
              </a:ext>
            </a:extLst>
          </p:cNvPr>
          <p:cNvSpPr>
            <a:spLocks noGrp="1"/>
          </p:cNvSpPr>
          <p:nvPr>
            <p:ph type="sldNum" sz="quarter" idx="4294967295"/>
          </p:nvPr>
        </p:nvSpPr>
        <p:spPr>
          <a:xfrm>
            <a:off x="0" y="4824413"/>
            <a:ext cx="2057400" cy="273050"/>
          </a:xfrm>
        </p:spPr>
        <p:txBody>
          <a:bodyPr/>
          <a:lstStyle/>
          <a:p>
            <a:fld id="{4B57B585-15A3-41F7-B32A-17A2A431C13C}" type="slidenum">
              <a:rPr lang="nl-NL" smtClean="0"/>
              <a:pPr/>
              <a:t>9</a:t>
            </a:fld>
            <a:endParaRPr lang="nl-NL"/>
          </a:p>
        </p:txBody>
      </p:sp>
      <p:sp>
        <p:nvSpPr>
          <p:cNvPr id="3" name="Tijdelijke aanduiding voor inhoud 2">
            <a:extLst>
              <a:ext uri="{FF2B5EF4-FFF2-40B4-BE49-F238E27FC236}">
                <a16:creationId xmlns:a16="http://schemas.microsoft.com/office/drawing/2014/main" id="{B41606D8-7146-BC43-4363-BAB0DC17402F}"/>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3527475173"/>
      </p:ext>
    </p:extLst>
  </p:cSld>
  <p:clrMapOvr>
    <a:masterClrMapping/>
  </p:clrMapOvr>
  <p:transition>
    <p:fade/>
  </p:transition>
</p:sld>
</file>

<file path=ppt/theme/theme1.xml><?xml version="1.0" encoding="utf-8"?>
<a:theme xmlns:a="http://schemas.openxmlformats.org/drawingml/2006/main" name="Kantoorthema">
  <a:themeElements>
    <a:clrScheme name="knrm">
      <a:dk1>
        <a:srgbClr val="000000"/>
      </a:dk1>
      <a:lt1>
        <a:srgbClr val="FFFFFF"/>
      </a:lt1>
      <a:dk2>
        <a:srgbClr val="61B4C1"/>
      </a:dk2>
      <a:lt2>
        <a:srgbClr val="C4E8FA"/>
      </a:lt2>
      <a:accent1>
        <a:srgbClr val="003E61"/>
      </a:accent1>
      <a:accent2>
        <a:srgbClr val="ED6D3A"/>
      </a:accent2>
      <a:accent3>
        <a:srgbClr val="F9BA75"/>
      </a:accent3>
      <a:accent4>
        <a:srgbClr val="0093A7"/>
      </a:accent4>
      <a:accent5>
        <a:srgbClr val="D8E2EB"/>
      </a:accent5>
      <a:accent6>
        <a:srgbClr val="5BC5F2"/>
      </a:accent6>
      <a:hlink>
        <a:srgbClr val="ED6D3A"/>
      </a:hlink>
      <a:folHlink>
        <a:srgbClr val="ED6D3A"/>
      </a:folHlink>
    </a:clrScheme>
    <a:fontScheme name="Aangepast 3">
      <a:majorFont>
        <a:latin typeface="Arial Narrow"/>
        <a:ea typeface=""/>
        <a:cs typeface=""/>
      </a:majorFont>
      <a:minorFont>
        <a:latin typeface="Arial Narrow"/>
        <a:ea typeface=""/>
        <a:cs typeface=""/>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400" dirty="0" err="1" smtClean="0">
            <a:solidFill>
              <a:schemeClr val="accent1"/>
            </a:solidFill>
          </a:defRPr>
        </a:defPPr>
      </a:lstStyle>
    </a:txDef>
  </a:objectDefaults>
  <a:extraClrSchemeLst/>
  <a:extLst>
    <a:ext uri="{05A4C25C-085E-4340-85A3-A5531E510DB2}">
      <thm15:themeFamily xmlns:thm15="http://schemas.microsoft.com/office/thememl/2012/main" name="Template_KNRM_2021_v1-3" id="{7797AADD-0A12-4A37-BD38-85284AC96673}" vid="{6426D127-048F-4665-BC0F-D747DA8F3B75}"/>
    </a:ext>
  </a:extLst>
</a:theme>
</file>

<file path=ppt/theme/theme2.xml><?xml version="1.0" encoding="utf-8"?>
<a:theme xmlns:a="http://schemas.openxmlformats.org/drawingml/2006/main" name="1_Kantoorthema">
  <a:themeElements>
    <a:clrScheme name="knrm">
      <a:dk1>
        <a:srgbClr val="000000"/>
      </a:dk1>
      <a:lt1>
        <a:srgbClr val="FFFFFF"/>
      </a:lt1>
      <a:dk2>
        <a:srgbClr val="61B4C1"/>
      </a:dk2>
      <a:lt2>
        <a:srgbClr val="C4E8FA"/>
      </a:lt2>
      <a:accent1>
        <a:srgbClr val="003E61"/>
      </a:accent1>
      <a:accent2>
        <a:srgbClr val="ED6D3A"/>
      </a:accent2>
      <a:accent3>
        <a:srgbClr val="F9BA75"/>
      </a:accent3>
      <a:accent4>
        <a:srgbClr val="0093A7"/>
      </a:accent4>
      <a:accent5>
        <a:srgbClr val="D8E2EB"/>
      </a:accent5>
      <a:accent6>
        <a:srgbClr val="5BC5F2"/>
      </a:accent6>
      <a:hlink>
        <a:srgbClr val="ED6D3A"/>
      </a:hlink>
      <a:folHlink>
        <a:srgbClr val="ED6D3A"/>
      </a:folHlink>
    </a:clrScheme>
    <a:fontScheme name="Aangepast 3">
      <a:majorFont>
        <a:latin typeface="Arial Narrow"/>
        <a:ea typeface=""/>
        <a:cs typeface=""/>
      </a:majorFont>
      <a:minorFont>
        <a:latin typeface="Arial Narrow"/>
        <a:ea typeface=""/>
        <a:cs typeface=""/>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400" dirty="0" err="1" smtClean="0">
            <a:solidFill>
              <a:schemeClr val="accent1"/>
            </a:solidFill>
          </a:defRPr>
        </a:defPPr>
      </a:lstStyle>
    </a:txDef>
  </a:objectDefaults>
  <a:extraClrSchemeLst/>
  <a:extLst>
    <a:ext uri="{05A4C25C-085E-4340-85A3-A5531E510DB2}">
      <thm15:themeFamily xmlns:thm15="http://schemas.microsoft.com/office/thememl/2012/main" name="Template_KNRM_2021_v1-3" id="{7797AADD-0A12-4A37-BD38-85284AC96673}" vid="{6426D127-048F-4665-BC0F-D747DA8F3B75}"/>
    </a:ext>
  </a:extLst>
</a:theme>
</file>

<file path=ppt/theme/theme3.xml><?xml version="1.0" encoding="utf-8"?>
<a:theme xmlns:a="http://schemas.openxmlformats.org/drawingml/2006/main" name="Default Design">
  <a:themeElements>
    <a:clrScheme name="Aangepast 32">
      <a:dk1>
        <a:srgbClr val="000000"/>
      </a:dk1>
      <a:lt1>
        <a:srgbClr val="FFFFFF"/>
      </a:lt1>
      <a:dk2>
        <a:srgbClr val="16428D"/>
      </a:dk2>
      <a:lt2>
        <a:srgbClr val="808080"/>
      </a:lt2>
      <a:accent1>
        <a:srgbClr val="F47E0A"/>
      </a:accent1>
      <a:accent2>
        <a:srgbClr val="FEE000"/>
      </a:accent2>
      <a:accent3>
        <a:srgbClr val="E91617"/>
      </a:accent3>
      <a:accent4>
        <a:srgbClr val="156EAA"/>
      </a:accent4>
      <a:accent5>
        <a:srgbClr val="E5EEF5"/>
      </a:accent5>
      <a:accent6>
        <a:srgbClr val="F47E0A"/>
      </a:accent6>
      <a:hlink>
        <a:srgbClr val="E91617"/>
      </a:hlink>
      <a:folHlink>
        <a:srgbClr val="156EAA"/>
      </a:folHlink>
    </a:clrScheme>
    <a:fontScheme name="Default Design">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Default Design 1">
        <a:dk1>
          <a:srgbClr val="000000"/>
        </a:dk1>
        <a:lt1>
          <a:srgbClr val="FFFFFF"/>
        </a:lt1>
        <a:dk2>
          <a:srgbClr val="16428D"/>
        </a:dk2>
        <a:lt2>
          <a:srgbClr val="808080"/>
        </a:lt2>
        <a:accent1>
          <a:srgbClr val="F47E0A"/>
        </a:accent1>
        <a:accent2>
          <a:srgbClr val="FEE000"/>
        </a:accent2>
        <a:accent3>
          <a:srgbClr val="FFFFFF"/>
        </a:accent3>
        <a:accent4>
          <a:srgbClr val="000000"/>
        </a:accent4>
        <a:accent5>
          <a:srgbClr val="F8C0AA"/>
        </a:accent5>
        <a:accent6>
          <a:srgbClr val="E6CB00"/>
        </a:accent6>
        <a:hlink>
          <a:srgbClr val="E91617"/>
        </a:hlink>
        <a:folHlink>
          <a:srgbClr val="156EAA"/>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Aangepast 32">
      <a:dk1>
        <a:srgbClr val="000000"/>
      </a:dk1>
      <a:lt1>
        <a:srgbClr val="FFFFFF"/>
      </a:lt1>
      <a:dk2>
        <a:srgbClr val="16428D"/>
      </a:dk2>
      <a:lt2>
        <a:srgbClr val="808080"/>
      </a:lt2>
      <a:accent1>
        <a:srgbClr val="F47E0A"/>
      </a:accent1>
      <a:accent2>
        <a:srgbClr val="FEE000"/>
      </a:accent2>
      <a:accent3>
        <a:srgbClr val="E91617"/>
      </a:accent3>
      <a:accent4>
        <a:srgbClr val="156EAA"/>
      </a:accent4>
      <a:accent5>
        <a:srgbClr val="E5EEF5"/>
      </a:accent5>
      <a:accent6>
        <a:srgbClr val="F47E0A"/>
      </a:accent6>
      <a:hlink>
        <a:srgbClr val="E91617"/>
      </a:hlink>
      <a:folHlink>
        <a:srgbClr val="156EAA"/>
      </a:folHlink>
    </a:clrScheme>
    <a:fontScheme name="Default Design">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Default Design 1">
        <a:dk1>
          <a:srgbClr val="000000"/>
        </a:dk1>
        <a:lt1>
          <a:srgbClr val="FFFFFF"/>
        </a:lt1>
        <a:dk2>
          <a:srgbClr val="16428D"/>
        </a:dk2>
        <a:lt2>
          <a:srgbClr val="808080"/>
        </a:lt2>
        <a:accent1>
          <a:srgbClr val="F47E0A"/>
        </a:accent1>
        <a:accent2>
          <a:srgbClr val="FEE000"/>
        </a:accent2>
        <a:accent3>
          <a:srgbClr val="FFFFFF"/>
        </a:accent3>
        <a:accent4>
          <a:srgbClr val="000000"/>
        </a:accent4>
        <a:accent5>
          <a:srgbClr val="F8C0AA"/>
        </a:accent5>
        <a:accent6>
          <a:srgbClr val="E6CB00"/>
        </a:accent6>
        <a:hlink>
          <a:srgbClr val="E91617"/>
        </a:hlink>
        <a:folHlink>
          <a:srgbClr val="156EAA"/>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412b096-93b3-471f-ae0a-5319ecd5a121"/>
    <lcf76f155ced4ddcb4097134ff3c332f xmlns="9d0974ca-f687-4463-8917-aad9ea890366">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1CDF40F227A9E40811E2DC6C68AF7D2" ma:contentTypeVersion="18" ma:contentTypeDescription="Een nieuw document maken." ma:contentTypeScope="" ma:versionID="afdbd327d7308838c634507492ef8d23">
  <xsd:schema xmlns:xsd="http://www.w3.org/2001/XMLSchema" xmlns:xs="http://www.w3.org/2001/XMLSchema" xmlns:p="http://schemas.microsoft.com/office/2006/metadata/properties" xmlns:ns2="9d0974ca-f687-4463-8917-aad9ea890366" xmlns:ns3="5412b096-93b3-471f-ae0a-5319ecd5a121" targetNamespace="http://schemas.microsoft.com/office/2006/metadata/properties" ma:root="true" ma:fieldsID="dfcc5e1557d21e564d79652c84681318" ns2:_="" ns3:_="">
    <xsd:import namespace="9d0974ca-f687-4463-8917-aad9ea890366"/>
    <xsd:import namespace="5412b096-93b3-471f-ae0a-5319ecd5a12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0974ca-f687-4463-8917-aad9ea8903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fc0d9360-463b-49a5-9250-e38724bb76d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412b096-93b3-471f-ae0a-5319ecd5a121" elementFormDefault="qualified">
    <xsd:import namespace="http://schemas.microsoft.com/office/2006/documentManagement/types"/>
    <xsd:import namespace="http://schemas.microsoft.com/office/infopath/2007/PartnerControls"/>
    <xsd:element name="SharedWithUsers" ma:index="14"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cdb37ce1-78a1-468d-bd01-fa4a8812f566}" ma:internalName="TaxCatchAll" ma:showField="CatchAllData" ma:web="5412b096-93b3-471f-ae0a-5319ecd5a12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C27EDCE-701C-4917-B63D-DFFB657AE016}">
  <ds:schemaRefs>
    <ds:schemaRef ds:uri="http://purl.org/dc/dcmitype/"/>
    <ds:schemaRef ds:uri="5412b096-93b3-471f-ae0a-5319ecd5a121"/>
    <ds:schemaRef ds:uri="http://purl.org/dc/elements/1.1/"/>
    <ds:schemaRef ds:uri="http://schemas.openxmlformats.org/package/2006/metadata/core-properties"/>
    <ds:schemaRef ds:uri="http://purl.org/dc/terms/"/>
    <ds:schemaRef ds:uri="http://schemas.microsoft.com/office/2006/documentManagement/types"/>
    <ds:schemaRef ds:uri="http://schemas.microsoft.com/office/infopath/2007/PartnerControls"/>
    <ds:schemaRef ds:uri="9d0974ca-f687-4463-8917-aad9ea890366"/>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9088B2EB-44CD-4535-9210-3B10995671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0974ca-f687-4463-8917-aad9ea890366"/>
    <ds:schemaRef ds:uri="5412b096-93b3-471f-ae0a-5319ecd5a1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B2ADE99-4BF8-4F37-8617-251BDBCC787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Template_KNRM_2021_v1-4</Template>
  <TotalTime>1597</TotalTime>
  <Words>2932</Words>
  <Application>Microsoft Office PowerPoint</Application>
  <PresentationFormat>Diavoorstelling (16:9)</PresentationFormat>
  <Paragraphs>338</Paragraphs>
  <Slides>74</Slides>
  <Notes>70</Notes>
  <HiddenSlides>25</HiddenSlides>
  <MMClips>0</MMClips>
  <ScaleCrop>false</ScaleCrop>
  <HeadingPairs>
    <vt:vector size="6" baseType="variant">
      <vt:variant>
        <vt:lpstr>Gebruikte lettertypen</vt:lpstr>
      </vt:variant>
      <vt:variant>
        <vt:i4>2</vt:i4>
      </vt:variant>
      <vt:variant>
        <vt:lpstr>Thema</vt:lpstr>
      </vt:variant>
      <vt:variant>
        <vt:i4>4</vt:i4>
      </vt:variant>
      <vt:variant>
        <vt:lpstr>Diatitels</vt:lpstr>
      </vt:variant>
      <vt:variant>
        <vt:i4>74</vt:i4>
      </vt:variant>
    </vt:vector>
  </HeadingPairs>
  <TitlesOfParts>
    <vt:vector size="80" baseType="lpstr">
      <vt:lpstr>Arial</vt:lpstr>
      <vt:lpstr>Arial Narrow</vt:lpstr>
      <vt:lpstr>Kantoorthema</vt:lpstr>
      <vt:lpstr>1_Kantoorthema</vt:lpstr>
      <vt:lpstr>Default Design</vt:lpstr>
      <vt:lpstr>1_Default Design</vt:lpstr>
      <vt:lpstr>Handleiding voor deze template  </vt:lpstr>
      <vt:lpstr>Regels voor een goede presentatie</vt:lpstr>
      <vt:lpstr>HANDIGE TIPS</vt:lpstr>
      <vt:lpstr>24-UUR PER DAG, ALTIJD BESCHIKBAAR</vt:lpstr>
      <vt:lpstr>Altijd beschikbaar</vt:lpstr>
      <vt:lpstr>PowerPoint-presentatie</vt:lpstr>
      <vt:lpstr>Onderwerpen</vt:lpstr>
      <vt:lpstr>Wat gaat er mis op het water?</vt:lpstr>
      <vt:lpstr>PowerPoint-presentatie</vt:lpstr>
      <vt:lpstr>Zeldzaam geworden</vt:lpstr>
      <vt:lpstr>PowerPoint-presentatie</vt:lpstr>
      <vt:lpstr>PowerPoint-presentatie</vt:lpstr>
      <vt:lpstr>PowerPoint-presentatie</vt:lpstr>
      <vt:lpstr>PowerPoint-presentatie</vt:lpstr>
      <vt:lpstr>ongemakkelijk</vt:lpstr>
      <vt:lpstr>PowerPoint-presentatie</vt:lpstr>
      <vt:lpstr>PowerPoint-presentatie</vt:lpstr>
      <vt:lpstr>PowerPoint-presentatie</vt:lpstr>
      <vt:lpstr>PowerPoint-presentatie</vt:lpstr>
      <vt:lpstr>Wat doet de KNRM?</vt:lpstr>
      <vt:lpstr>Kenmerken</vt:lpstr>
      <vt:lpstr>KNRM dienstverlening</vt:lpstr>
      <vt:lpstr>ORGANISATIE</vt:lpstr>
      <vt:lpstr>PowerPoint-presentatie</vt:lpstr>
      <vt:lpstr>Scheepsrampen aan de basis</vt:lpstr>
      <vt:lpstr>PowerPoint-presentatie</vt:lpstr>
      <vt:lpstr>PowerPoint-presentatie</vt:lpstr>
      <vt:lpstr>PowerPoint-presentatie</vt:lpstr>
      <vt:lpstr>PowerPoint-presentatie</vt:lpstr>
      <vt:lpstr>PowerPoint-presentatie</vt:lpstr>
      <vt:lpstr>Drie pijlers zijn stevig fundament</vt:lpstr>
      <vt:lpstr>Wie zijn die redders?</vt:lpstr>
      <vt:lpstr>Redden op zee door drie organisaties</vt:lpstr>
      <vt:lpstr>PowerPoint-presentatie</vt:lpstr>
      <vt:lpstr>Geen mannenwereld meer</vt:lpstr>
      <vt:lpstr>PowerPoint-presentatie</vt:lpstr>
      <vt:lpstr>Welke opleiding is nodig?</vt:lpstr>
      <vt:lpstr>PowerPoint-presentatie</vt:lpstr>
      <vt:lpstr>Professionele opleidingen</vt:lpstr>
      <vt:lpstr>PowerPoint-presentatie</vt:lpstr>
      <vt:lpstr>PowerPoint-presentatie</vt:lpstr>
      <vt:lpstr>PowerPoint-presentatie</vt:lpstr>
      <vt:lpstr>PowerPoint-presentatie</vt:lpstr>
      <vt:lpstr>PowerPoint-presentatie</vt:lpstr>
      <vt:lpstr>PowerPoint-presentatie</vt:lpstr>
      <vt:lpstr>Wie betaalt dat?</vt:lpstr>
      <vt:lpstr>Drie pijlers zijn stevig fundament</vt:lpstr>
      <vt:lpstr>PowerPoint-presentatie</vt:lpstr>
      <vt:lpstr>PowerPoint-presentatie</vt:lpstr>
      <vt:lpstr>PowerPoint-presentatie</vt:lpstr>
      <vt:lpstr>Veilig uit</vt:lpstr>
      <vt:lpstr>Veilig thuis</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Radio medische dienst</vt:lpstr>
      <vt:lpstr>PowerPoint-presentatie</vt:lpstr>
      <vt:lpstr>PowerPoint-presentatie</vt:lpstr>
      <vt:lpstr>PowerPoint-presentatie</vt:lpstr>
      <vt:lpstr>KNRM LIFEGUARDS</vt:lpstr>
      <vt:lpstr>PowerPoint-presentatie</vt:lpstr>
      <vt:lpstr>PowerPoint-presentatie</vt:lpstr>
      <vt:lpstr>PowerPoint-presentatie</vt:lpstr>
      <vt:lpstr>PowerPoint-presentatie</vt:lpstr>
      <vt:lpstr>knrm helpt assistentie centrum</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Nieuwe huisstijl</dc:title>
  <dc:creator>Kees Brinkman</dc:creator>
  <cp:lastModifiedBy>Kees Brinkman</cp:lastModifiedBy>
  <cp:revision>48</cp:revision>
  <dcterms:created xsi:type="dcterms:W3CDTF">2022-03-07T12:37:50Z</dcterms:created>
  <dcterms:modified xsi:type="dcterms:W3CDTF">2024-10-15T10:17:47Z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0x01010011CDF40F227A9E40811E2DC6C68AF7D2</vt:lpwstr>
  </property>
  <property fmtid="{D5CDD505-2E9C-101B-9397-08002B2CF9AE}" pid="3" name="MediaServiceImageTags">
    <vt:lpwstr/>
  </property>
</Properties>
</file>